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59" r:id="rId5"/>
    <p:sldId id="262" r:id="rId6"/>
    <p:sldId id="263" r:id="rId7"/>
    <p:sldId id="264" r:id="rId8"/>
    <p:sldId id="267" r:id="rId9"/>
    <p:sldId id="268" r:id="rId10"/>
    <p:sldId id="266" r:id="rId11"/>
    <p:sldId id="269" r:id="rId12"/>
    <p:sldId id="272" r:id="rId13"/>
    <p:sldId id="271" r:id="rId14"/>
    <p:sldId id="270" r:id="rId15"/>
    <p:sldId id="265" r:id="rId16"/>
    <p:sldId id="260" r:id="rId17"/>
    <p:sldId id="276" r:id="rId18"/>
    <p:sldId id="278" r:id="rId19"/>
    <p:sldId id="277" r:id="rId20"/>
    <p:sldId id="279" r:id="rId21"/>
    <p:sldId id="258" r:id="rId22"/>
    <p:sldId id="275" r:id="rId23"/>
    <p:sldId id="274" r:id="rId24"/>
    <p:sldId id="273" r:id="rId25"/>
    <p:sldId id="280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142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E2D53-E6AF-4631-902C-D70C69511711}" type="datetimeFigureOut">
              <a:rPr lang="en-IN" smtClean="0"/>
              <a:t>14-07-2025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3B9D5-80F5-4C53-90FB-C78AB19E423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38217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E2D53-E6AF-4631-902C-D70C69511711}" type="datetimeFigureOut">
              <a:rPr lang="en-IN" smtClean="0"/>
              <a:t>14-07-2025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3B9D5-80F5-4C53-90FB-C78AB19E423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2743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E2D53-E6AF-4631-902C-D70C69511711}" type="datetimeFigureOut">
              <a:rPr lang="en-IN" smtClean="0"/>
              <a:t>14-07-2025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3B9D5-80F5-4C53-90FB-C78AB19E423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05269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E2D53-E6AF-4631-902C-D70C69511711}" type="datetimeFigureOut">
              <a:rPr lang="en-IN" smtClean="0"/>
              <a:t>14-07-2025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3B9D5-80F5-4C53-90FB-C78AB19E423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90237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E2D53-E6AF-4631-902C-D70C69511711}" type="datetimeFigureOut">
              <a:rPr lang="en-IN" smtClean="0"/>
              <a:t>14-07-2025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3B9D5-80F5-4C53-90FB-C78AB19E423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02508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E2D53-E6AF-4631-902C-D70C69511711}" type="datetimeFigureOut">
              <a:rPr lang="en-IN" smtClean="0"/>
              <a:t>14-07-2025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3B9D5-80F5-4C53-90FB-C78AB19E423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90604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E2D53-E6AF-4631-902C-D70C69511711}" type="datetimeFigureOut">
              <a:rPr lang="en-IN" smtClean="0"/>
              <a:t>14-07-2025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3B9D5-80F5-4C53-90FB-C78AB19E423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05664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E2D53-E6AF-4631-902C-D70C69511711}" type="datetimeFigureOut">
              <a:rPr lang="en-IN" smtClean="0"/>
              <a:t>14-07-2025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3B9D5-80F5-4C53-90FB-C78AB19E423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3281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E2D53-E6AF-4631-902C-D70C69511711}" type="datetimeFigureOut">
              <a:rPr lang="en-IN" smtClean="0"/>
              <a:t>14-07-2025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3B9D5-80F5-4C53-90FB-C78AB19E423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2111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E2D53-E6AF-4631-902C-D70C69511711}" type="datetimeFigureOut">
              <a:rPr lang="en-IN" smtClean="0"/>
              <a:t>14-07-2025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3B9D5-80F5-4C53-90FB-C78AB19E423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5037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E2D53-E6AF-4631-902C-D70C69511711}" type="datetimeFigureOut">
              <a:rPr lang="en-IN" smtClean="0"/>
              <a:t>14-07-2025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3B9D5-80F5-4C53-90FB-C78AB19E423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438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E2D53-E6AF-4631-902C-D70C69511711}" type="datetimeFigureOut">
              <a:rPr lang="en-IN" smtClean="0"/>
              <a:t>14-07-2025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83B9D5-80F5-4C53-90FB-C78AB19E423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68552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5EBDA5C0-C88C-89D7-9CCC-24814DD1A5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71015D2-C3D9-2837-9DAB-7EDC7A4FC7E4}"/>
              </a:ext>
            </a:extLst>
          </p:cNvPr>
          <p:cNvSpPr txBox="1"/>
          <p:nvPr/>
        </p:nvSpPr>
        <p:spPr>
          <a:xfrm>
            <a:off x="1345914" y="6113124"/>
            <a:ext cx="6308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Source: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https://slideplayer.com/slide/18217567/</a:t>
            </a:r>
          </a:p>
        </p:txBody>
      </p:sp>
    </p:spTree>
    <p:extLst>
      <p:ext uri="{BB962C8B-B14F-4D97-AF65-F5344CB8AC3E}">
        <p14:creationId xmlns:p14="http://schemas.microsoft.com/office/powerpoint/2010/main" val="18286198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1995FE-33FC-3318-929F-EA7EC2D14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641CE4ED-6907-03F8-9A8C-AC556DAF17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9277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EC003-2D7D-D8D7-2857-D39AA3C11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:a16="http://schemas.microsoft.com/office/drawing/2014/main" id="{17FD5773-C5D2-B326-F333-431FB38EA2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22353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310851-A0FC-808B-4E6A-7D77DE3C9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>
            <a:extLst>
              <a:ext uri="{FF2B5EF4-FFF2-40B4-BE49-F238E27FC236}">
                <a16:creationId xmlns:a16="http://schemas.microsoft.com/office/drawing/2014/main" id="{6858811F-F92A-C221-84FB-A98FFE7172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12921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B1F0C4-A611-F471-C7D7-92213D776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>
            <a:extLst>
              <a:ext uri="{FF2B5EF4-FFF2-40B4-BE49-F238E27FC236}">
                <a16:creationId xmlns:a16="http://schemas.microsoft.com/office/drawing/2014/main" id="{D9737259-39BE-228D-81AE-78C325A0A1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60916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3BEFFE-8DA2-247C-91E7-513B39BC0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>
            <a:extLst>
              <a:ext uri="{FF2B5EF4-FFF2-40B4-BE49-F238E27FC236}">
                <a16:creationId xmlns:a16="http://schemas.microsoft.com/office/drawing/2014/main" id="{0DCEB9DA-8EE0-7BBA-DAF6-1537C154AA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25209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97C15A-468E-B15D-3508-A96F0AE05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>
            <a:extLst>
              <a:ext uri="{FF2B5EF4-FFF2-40B4-BE49-F238E27FC236}">
                <a16:creationId xmlns:a16="http://schemas.microsoft.com/office/drawing/2014/main" id="{1B823DAB-DDF9-F0DA-FFF6-477F135204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7780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BE22F-3730-C0D8-5BC7-33EDD33E9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>
            <a:extLst>
              <a:ext uri="{FF2B5EF4-FFF2-40B4-BE49-F238E27FC236}">
                <a16:creationId xmlns:a16="http://schemas.microsoft.com/office/drawing/2014/main" id="{3EA02CEE-CC98-EECF-091E-3185BDBBC5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20218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ADC7FA-5E48-B188-7A8D-CDC249523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>
            <a:extLst>
              <a:ext uri="{FF2B5EF4-FFF2-40B4-BE49-F238E27FC236}">
                <a16:creationId xmlns:a16="http://schemas.microsoft.com/office/drawing/2014/main" id="{E796511A-0804-31E0-CDFA-4D5E1935CC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04613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C790C-8509-ED15-E8AF-56BDF5EBE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>
            <a:extLst>
              <a:ext uri="{FF2B5EF4-FFF2-40B4-BE49-F238E27FC236}">
                <a16:creationId xmlns:a16="http://schemas.microsoft.com/office/drawing/2014/main" id="{A79D06FF-C77B-2568-C0DD-2B95ECF3AA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25622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C1361-6D1D-E3EC-F054-EEA7FACB25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>
            <a:extLst>
              <a:ext uri="{FF2B5EF4-FFF2-40B4-BE49-F238E27FC236}">
                <a16:creationId xmlns:a16="http://schemas.microsoft.com/office/drawing/2014/main" id="{CEF3429A-9999-D150-D3E6-1DFC22CE31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4959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A2B4B8-56E2-81CF-D685-3C1830784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>
            <a:extLst>
              <a:ext uri="{FF2B5EF4-FFF2-40B4-BE49-F238E27FC236}">
                <a16:creationId xmlns:a16="http://schemas.microsoft.com/office/drawing/2014/main" id="{D56B1917-611B-F5FF-6A75-260D137CF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07735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2DC877-5F3C-1D5A-41E0-58B3B2E767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>
            <a:extLst>
              <a:ext uri="{FF2B5EF4-FFF2-40B4-BE49-F238E27FC236}">
                <a16:creationId xmlns:a16="http://schemas.microsoft.com/office/drawing/2014/main" id="{E2F2A35B-F581-8556-8B99-246AC4A0D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49437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E438B8-FD01-2A37-CBE0-CE863DAF78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>
            <a:extLst>
              <a:ext uri="{FF2B5EF4-FFF2-40B4-BE49-F238E27FC236}">
                <a16:creationId xmlns:a16="http://schemas.microsoft.com/office/drawing/2014/main" id="{4A00195B-7F29-E675-5918-58B4F341C5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92215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AE014-4A56-3F85-F2E0-DCECB9ACC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>
            <a:extLst>
              <a:ext uri="{FF2B5EF4-FFF2-40B4-BE49-F238E27FC236}">
                <a16:creationId xmlns:a16="http://schemas.microsoft.com/office/drawing/2014/main" id="{B52D7F35-454E-AAAD-5682-BA6B40B451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85542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4E82AA-8935-21D4-59A3-AFC46D7CA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>
            <a:extLst>
              <a:ext uri="{FF2B5EF4-FFF2-40B4-BE49-F238E27FC236}">
                <a16:creationId xmlns:a16="http://schemas.microsoft.com/office/drawing/2014/main" id="{22A99D6D-8CA6-2E34-2835-E0E92F29F9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71747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FE4300-2A04-97AB-959E-6A3B401CBE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>
            <a:extLst>
              <a:ext uri="{FF2B5EF4-FFF2-40B4-BE49-F238E27FC236}">
                <a16:creationId xmlns:a16="http://schemas.microsoft.com/office/drawing/2014/main" id="{5F2D88F3-1397-6B33-F9EB-FABB2D0492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62317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44B88-D2DB-E38F-C6D9-F18110FF42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>
            <a:extLst>
              <a:ext uri="{FF2B5EF4-FFF2-40B4-BE49-F238E27FC236}">
                <a16:creationId xmlns:a16="http://schemas.microsoft.com/office/drawing/2014/main" id="{6E85DA1F-5257-D5B7-0B48-BE153DE41F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3144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CFBCC2-F2D9-C3B9-C13A-F685EA0FD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91E8D05C-D9EC-2709-3AE6-EB8E59AD60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7596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389921-C27D-86C6-0520-7CA46545C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2C10897E-EA32-2BC7-1E04-47B8C75372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07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14E9E-A83A-2B94-DC1C-0E8DE38B17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A3BB3287-C054-5F06-AA11-9363A5E4F3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5357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833C8-DA0F-2DA1-23F9-5EA79D5C04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47003FF8-DCF4-05E3-2EE8-AF04D12A3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4161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9BE659-D549-96BF-DFBD-DB7C95F3A9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9A9AF1B5-3F7B-8DF5-929C-2E0ACEAB14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9835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FC7365-5AF1-DA28-6AF6-8F7642D0E3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DF7E3827-5038-B699-EDBC-92DA4EAE66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89643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0E0E2F-F6C9-387D-D9CF-5E292178A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extLst>
              <a:ext uri="{FF2B5EF4-FFF2-40B4-BE49-F238E27FC236}">
                <a16:creationId xmlns:a16="http://schemas.microsoft.com/office/drawing/2014/main" id="{AB73D31D-E763-978D-ED73-E37A6F2A2D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0413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9</TotalTime>
  <Words>12</Words>
  <Application>Microsoft Office PowerPoint</Application>
  <PresentationFormat>On-screen Show (4:3)</PresentationFormat>
  <Paragraphs>1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Chandra Shaker Arrabotu</dc:creator>
  <cp:lastModifiedBy>Chandra Shaker Arrabotu</cp:lastModifiedBy>
  <cp:revision>2</cp:revision>
  <dcterms:created xsi:type="dcterms:W3CDTF">2025-07-14T05:03:51Z</dcterms:created>
  <dcterms:modified xsi:type="dcterms:W3CDTF">2025-07-14T05:14:00Z</dcterms:modified>
</cp:coreProperties>
</file>