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1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968" autoAdjust="0"/>
  </p:normalViewPr>
  <p:slideViewPr>
    <p:cSldViewPr snapToGrid="0">
      <p:cViewPr varScale="1">
        <p:scale>
          <a:sx n="62" d="100"/>
          <a:sy n="62" d="100"/>
        </p:scale>
        <p:origin x="80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22-09-2024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2322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22-09-2024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9957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22-09-2024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6139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22-09-2024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489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22-09-2024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9477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22-09-2024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3593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22-09-2024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84948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22-09-2024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64430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22-09-2024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737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22-09-2024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5417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22-09-2024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9677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22-09-2024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939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22-09-2024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95632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22-09-2024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1368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22-09-2024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36483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6868F-25CF-4020-85FC-33DAFD87BBD7}" type="datetimeFigureOut">
              <a:rPr lang="en-IN" smtClean="0"/>
              <a:t>22-09-2024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3060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6868F-25CF-4020-85FC-33DAFD87BBD7}" type="datetimeFigureOut">
              <a:rPr lang="en-IN" smtClean="0"/>
              <a:t>22-09-2024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A84A72A-33E4-4B12-AF80-A2C7AE8071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870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4D190-40C3-9148-3362-54444791B1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8712" y="4139883"/>
            <a:ext cx="7760968" cy="2000250"/>
          </a:xfrm>
        </p:spPr>
        <p:txBody>
          <a:bodyPr/>
          <a:lstStyle/>
          <a:p>
            <a:pPr algn="ctr"/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Blockchain Technology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Chandra Shaker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IN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IN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411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5A109D-CED1-887A-8C68-83B5651A97DF}"/>
              </a:ext>
            </a:extLst>
          </p:cNvPr>
          <p:cNvSpPr txBox="1"/>
          <p:nvPr/>
        </p:nvSpPr>
        <p:spPr>
          <a:xfrm>
            <a:off x="876538" y="240804"/>
            <a:ext cx="8616783" cy="6617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Importance of Blockchain Immutability</a:t>
            </a:r>
          </a:p>
          <a:p>
            <a:endParaRPr lang="en-US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Immutability: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Once data is written into a block and the block is added to the chain, it cannot be changed without altering every subsequent block.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This makes the blockchain highly resistant to tampering.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Security Implications: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Immutability ensures the integrity and reliability of the data stored in the blockchain.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It's one of the key factors behind the trust in blockchain technology.</a:t>
            </a:r>
          </a:p>
          <a:p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991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930094-A120-8C51-B45C-7D1D048DFE6A}"/>
              </a:ext>
            </a:extLst>
          </p:cNvPr>
          <p:cNvSpPr txBox="1"/>
          <p:nvPr/>
        </p:nvSpPr>
        <p:spPr>
          <a:xfrm>
            <a:off x="730387" y="0"/>
            <a:ext cx="8886223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Real-World Example: Bitcoin's Blockchain Structure</a:t>
            </a: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Bitcoin Blockchain: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Uses a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Proof of Work (PoW)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consensus mechanism.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Block Size: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1 MB (can hold about 2000 transactions).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Block Time: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Approximately 10 minutes.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Each block in the Bitcoin blockchain contains:</a:t>
            </a:r>
          </a:p>
          <a:p>
            <a:pPr marL="875099" lvl="2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Block Header: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Includes metadata like the previous block hash, timestamp, and a nonce.</a:t>
            </a:r>
          </a:p>
          <a:p>
            <a:pPr marL="875099" lvl="2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Transaction List: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 list of all transactions included in the block.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63341B-25FF-5EF4-656D-49966AD12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128" y="4366517"/>
            <a:ext cx="8681663" cy="249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40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5A109D-CED1-887A-8C68-83B5651A97DF}"/>
              </a:ext>
            </a:extLst>
          </p:cNvPr>
          <p:cNvSpPr txBox="1"/>
          <p:nvPr/>
        </p:nvSpPr>
        <p:spPr>
          <a:xfrm>
            <a:off x="804620" y="0"/>
            <a:ext cx="8904459" cy="6617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Challenges and Considerations</a:t>
            </a:r>
          </a:p>
          <a:p>
            <a:endParaRPr lang="en-US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Challenges in Blockchain Structure: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Scalability: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Limited number of transactions per second due to block size and block time.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Energy Consumption: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High energy usage in mining, especially in PoW systems.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Forks: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Occur when there is a disagreement in the network about the next block to add, leading to temporary splits in the blockchain.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Considerations: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Different blockchains may use varying approaches to address these challenges (e.g., alternative consensus mechanisms).</a:t>
            </a:r>
          </a:p>
        </p:txBody>
      </p:sp>
    </p:spTree>
    <p:extLst>
      <p:ext uri="{BB962C8B-B14F-4D97-AF65-F5344CB8AC3E}">
        <p14:creationId xmlns:p14="http://schemas.microsoft.com/office/powerpoint/2010/main" val="3403188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D978C7-9423-8919-4697-28E0854E0A04}"/>
              </a:ext>
            </a:extLst>
          </p:cNvPr>
          <p:cNvSpPr txBox="1"/>
          <p:nvPr/>
        </p:nvSpPr>
        <p:spPr>
          <a:xfrm>
            <a:off x="873304" y="1458930"/>
            <a:ext cx="894879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Takeaways:</a:t>
            </a:r>
          </a:p>
          <a:p>
            <a:endParaRPr lang="en-US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Understanding the structure of a block and how blocks are linked is fundamental to grasping blockchain technology.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Hashing and cryptography play critical roles in securing the blockchain.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Mining is the process by which transactions are validated and added to the blockchain. 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95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4D190-40C3-9148-3362-54444791B1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4377" y="1145956"/>
            <a:ext cx="8834120" cy="2723406"/>
          </a:xfrm>
        </p:spPr>
        <p:txBody>
          <a:bodyPr/>
          <a:lstStyle/>
          <a:p>
            <a:pPr algn="l"/>
            <a:b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Module 1:</a:t>
            </a:r>
            <a:b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Introduction to Blockchain Technology</a:t>
            </a:r>
            <a:endParaRPr lang="en-IN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805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A960E34-5AD4-3DE8-B616-D2C1E57782DC}"/>
              </a:ext>
            </a:extLst>
          </p:cNvPr>
          <p:cNvSpPr txBox="1"/>
          <p:nvPr/>
        </p:nvSpPr>
        <p:spPr>
          <a:xfrm>
            <a:off x="833120" y="1076434"/>
            <a:ext cx="8859520" cy="3412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 2: Blockchain Structure</a:t>
            </a:r>
          </a:p>
          <a:p>
            <a:endParaRPr lang="en-US" sz="1575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Objectives: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Understand the basic structure of blocks in a blockchain.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Learn how transactions are added to blocks.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Explore the process of mining and block validation.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Delve into the role of hashing and cryptography in securing the blockchain.</a:t>
            </a:r>
          </a:p>
        </p:txBody>
      </p:sp>
    </p:spTree>
    <p:extLst>
      <p:ext uri="{BB962C8B-B14F-4D97-AF65-F5344CB8AC3E}">
        <p14:creationId xmlns:p14="http://schemas.microsoft.com/office/powerpoint/2010/main" val="14695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475948-C776-F406-7997-531755C2818F}"/>
              </a:ext>
            </a:extLst>
          </p:cNvPr>
          <p:cNvSpPr txBox="1"/>
          <p:nvPr/>
        </p:nvSpPr>
        <p:spPr>
          <a:xfrm>
            <a:off x="863600" y="197346"/>
            <a:ext cx="8991600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a Block in Blockchain?</a:t>
            </a:r>
          </a:p>
          <a:p>
            <a:endParaRPr lang="en-US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Definition: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block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is a collection of data that is stored together in a blockchain. 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Each block contains a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list of transactions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a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timestamp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and a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reference to the previous block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Points: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Data: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Contains information like transactions, contracts, or other records.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Hash: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 unique identifier for the block, created using cryptographic algorithms.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Previous Block Hash: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Links the current block to the previous one, forming a chain.</a:t>
            </a:r>
          </a:p>
        </p:txBody>
      </p:sp>
    </p:spTree>
    <p:extLst>
      <p:ext uri="{BB962C8B-B14F-4D97-AF65-F5344CB8AC3E}">
        <p14:creationId xmlns:p14="http://schemas.microsoft.com/office/powerpoint/2010/main" val="1934157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ACA55B-75A4-3634-0505-B8B97678AAB2}"/>
              </a:ext>
            </a:extLst>
          </p:cNvPr>
          <p:cNvSpPr txBox="1"/>
          <p:nvPr/>
        </p:nvSpPr>
        <p:spPr>
          <a:xfrm>
            <a:off x="843280" y="157480"/>
            <a:ext cx="884936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Blocks are Linked in a Blockchain?</a:t>
            </a: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Block Structure: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Each block references the hash of the previous block, creating a secure and immutable chain.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This chaining mechanism ensures that altering any block would require altering all subsequent blocks, making the blockchain tamper-proof.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B7C937-AFDF-DE91-40C9-DE4AB57D8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16" y="3337853"/>
            <a:ext cx="7335748" cy="331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12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1FC8DB-6A94-FB4D-A0F8-A248FC4F6645}"/>
              </a:ext>
            </a:extLst>
          </p:cNvPr>
          <p:cNvSpPr txBox="1"/>
          <p:nvPr/>
        </p:nvSpPr>
        <p:spPr>
          <a:xfrm>
            <a:off x="833120" y="0"/>
            <a:ext cx="10160228" cy="70480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Mining?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Definition: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Mining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is the process of validating and adding new transactions to the blockchain.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It involves solving complex cryptographic puzzles to find a valid hash for the new block. </a:t>
            </a: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Mining Process: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Transaction Broadcasting: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New transactions are broadcasted to the network.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Transaction Verification: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Nodes in the network verify the transactions.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Puzzle Solving: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Miners compete to solve a cryptographic puzzle.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Block Creation: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The first miner to solve the puzzle creates a new block and adds it to the blockchain.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Reward: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The miner receives a reward (e.g., cryptocurrency) for their work.</a:t>
            </a:r>
          </a:p>
        </p:txBody>
      </p:sp>
    </p:spTree>
    <p:extLst>
      <p:ext uri="{BB962C8B-B14F-4D97-AF65-F5344CB8AC3E}">
        <p14:creationId xmlns:p14="http://schemas.microsoft.com/office/powerpoint/2010/main" val="3601667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BD55255-FD7D-179E-C419-D3966AB24D6E}"/>
              </a:ext>
            </a:extLst>
          </p:cNvPr>
          <p:cNvSpPr txBox="1"/>
          <p:nvPr/>
        </p:nvSpPr>
        <p:spPr>
          <a:xfrm>
            <a:off x="821932" y="195209"/>
            <a:ext cx="10007029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Understanding Hashing</a:t>
            </a:r>
          </a:p>
          <a:p>
            <a:endParaRPr lang="en-US" sz="32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Definition: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hash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is a fixed-size string of characters that uniquely represents data.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Hashing is used in blockchain to secure data and ensure integrity.</a:t>
            </a:r>
          </a:p>
          <a:p>
            <a:pPr lvl="1"/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Properties of Hashing: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Deterministic: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Same input will always produce the same output.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Fast Computation: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Hashes can be quickly generated.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Pre-Image Resistance: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It’s difficult to reverse-engineer the original data from its hash.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Small Changes in Input Produce Large Changes in Output: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 minor change in data drastically changes the hash.</a:t>
            </a:r>
          </a:p>
        </p:txBody>
      </p:sp>
    </p:spTree>
    <p:extLst>
      <p:ext uri="{BB962C8B-B14F-4D97-AF65-F5344CB8AC3E}">
        <p14:creationId xmlns:p14="http://schemas.microsoft.com/office/powerpoint/2010/main" val="3259367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1FF6CB9-0FA0-DECA-8A5F-1E88622A0ACD}"/>
              </a:ext>
            </a:extLst>
          </p:cNvPr>
          <p:cNvSpPr txBox="1"/>
          <p:nvPr/>
        </p:nvSpPr>
        <p:spPr>
          <a:xfrm>
            <a:off x="798258" y="120402"/>
            <a:ext cx="9969058" cy="6617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Role of Cryptography in Blockchain</a:t>
            </a: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Cryptography in Blockchain: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Cryptography ensures the security, privacy, and integrity of data in the blockchain.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Two main types of cryptography used in blockchain:</a:t>
            </a:r>
          </a:p>
          <a:p>
            <a:pPr marL="675068" lvl="2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Symmetric Cryptography: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Same key is used for both encryption and decryption.</a:t>
            </a:r>
          </a:p>
          <a:p>
            <a:pPr marL="675068" lvl="2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Asymmetric Cryptography: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Involves a pair of keys—one public and one private.</a:t>
            </a:r>
          </a:p>
          <a:p>
            <a:endParaRPr lang="en-US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 and Private Keys: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Public Key: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Can be shared openly, used to encrypt data.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Private Key: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Kept secret, used to decrypt data.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 blockchain, the private key is used to sign transactions, ensuring that only the owner can authorize transactions.</a:t>
            </a:r>
          </a:p>
        </p:txBody>
      </p:sp>
    </p:spTree>
    <p:extLst>
      <p:ext uri="{BB962C8B-B14F-4D97-AF65-F5344CB8AC3E}">
        <p14:creationId xmlns:p14="http://schemas.microsoft.com/office/powerpoint/2010/main" val="1717921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6171E8-5045-B9D3-1C3E-DDF6183DC1FE}"/>
              </a:ext>
            </a:extLst>
          </p:cNvPr>
          <p:cNvSpPr txBox="1"/>
          <p:nvPr/>
        </p:nvSpPr>
        <p:spPr>
          <a:xfrm>
            <a:off x="792545" y="174661"/>
            <a:ext cx="9440516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Transaction Verification and Validation</a:t>
            </a:r>
          </a:p>
          <a:p>
            <a:endParaRPr lang="en-US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Transaction Process: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Broadcasting: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 user initiates a transaction, which is broadcast to the network.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Validation by Nodes: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Network nodes verify the transaction's legitimacy (e.g., checking digital signatures).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Inclusion in Block: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Once validated, the transaction is included in a new block by a miner.</a:t>
            </a:r>
          </a:p>
          <a:p>
            <a:pPr marL="417899" lvl="1" indent="-160731">
              <a:buFont typeface="Arial" panose="020B0604020202020204" pitchFamily="34" charset="0"/>
              <a:buChar char="•"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Double-Spending Problem: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17899" lvl="1" indent="-160731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Blockchain solves the double-spending problem by ensuring that once a transaction is added to a block, it cannot be altered or spent again.</a:t>
            </a:r>
          </a:p>
        </p:txBody>
      </p:sp>
    </p:spTree>
    <p:extLst>
      <p:ext uri="{BB962C8B-B14F-4D97-AF65-F5344CB8AC3E}">
        <p14:creationId xmlns:p14="http://schemas.microsoft.com/office/powerpoint/2010/main" val="163879526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332</TotalTime>
  <Words>883</Words>
  <Application>Microsoft Office PowerPoint</Application>
  <PresentationFormat>Widescreen</PresentationFormat>
  <Paragraphs>95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Trebuchet MS</vt:lpstr>
      <vt:lpstr>Wingdings 3</vt:lpstr>
      <vt:lpstr>Facet</vt:lpstr>
      <vt:lpstr>Blockchain Technology   A. Chandra Shaker  </vt:lpstr>
      <vt:lpstr>  Module 1: Introduction to Blockchain Technology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Chandra Shaker Arrabotu</dc:creator>
  <cp:lastModifiedBy>Chandra Shaker Arrabotu</cp:lastModifiedBy>
  <cp:revision>13</cp:revision>
  <dcterms:created xsi:type="dcterms:W3CDTF">2024-08-31T04:53:03Z</dcterms:created>
  <dcterms:modified xsi:type="dcterms:W3CDTF">2024-09-22T05:05:47Z</dcterms:modified>
</cp:coreProperties>
</file>