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5166" r:id="rId2"/>
  </p:sldMasterIdLst>
  <p:notesMasterIdLst>
    <p:notesMasterId r:id="rId20"/>
  </p:notesMasterIdLst>
  <p:sldIdLst>
    <p:sldId id="464" r:id="rId3"/>
    <p:sldId id="257" r:id="rId4"/>
    <p:sldId id="452" r:id="rId5"/>
    <p:sldId id="433" r:id="rId6"/>
    <p:sldId id="453" r:id="rId7"/>
    <p:sldId id="466" r:id="rId8"/>
    <p:sldId id="467" r:id="rId9"/>
    <p:sldId id="468" r:id="rId10"/>
    <p:sldId id="469" r:id="rId11"/>
    <p:sldId id="470" r:id="rId12"/>
    <p:sldId id="471" r:id="rId13"/>
    <p:sldId id="472" r:id="rId14"/>
    <p:sldId id="454" r:id="rId15"/>
    <p:sldId id="440" r:id="rId16"/>
    <p:sldId id="465" r:id="rId17"/>
    <p:sldId id="441" r:id="rId18"/>
    <p:sldId id="269"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3" d="100"/>
          <a:sy n="63" d="100"/>
        </p:scale>
        <p:origin x="138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FC09A7-99AA-60F8-6A9C-6CF0CD82E48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F296D32-F10F-A2C9-9BB2-745147E76E5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72AF1B2-BCE3-453B-9ABC-5695C4181C6A}" type="datetimeFigureOut">
              <a:rPr lang="en-US"/>
              <a:pPr>
                <a:defRPr/>
              </a:pPr>
              <a:t>8/25/2024</a:t>
            </a:fld>
            <a:endParaRPr lang="en-US"/>
          </a:p>
        </p:txBody>
      </p:sp>
      <p:sp>
        <p:nvSpPr>
          <p:cNvPr id="4" name="Slide Image Placeholder 3">
            <a:extLst>
              <a:ext uri="{FF2B5EF4-FFF2-40B4-BE49-F238E27FC236}">
                <a16:creationId xmlns:a16="http://schemas.microsoft.com/office/drawing/2014/main" id="{0E5982D2-0563-BBB7-3722-7CC399277B2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2D2D5DC-64A2-2333-55F3-03570585C51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A3F6957-02DA-1F4C-6B11-D4AE2CF0096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DB8E8F8B-0F95-67C6-26C1-2771F8D397D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411397A-957E-4C46-B9EB-4F7F98936C6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52275950-29CA-581F-E9CA-91C473DBBFE6}"/>
              </a:ext>
            </a:extLst>
          </p:cNvPr>
          <p:cNvSpPr>
            <a:spLocks noGrp="1"/>
          </p:cNvSpPr>
          <p:nvPr>
            <p:ph type="dt" sz="half" idx="10"/>
          </p:nvPr>
        </p:nvSpPr>
        <p:spPr/>
        <p:txBody>
          <a:bodyPr/>
          <a:lstStyle>
            <a:lvl1pPr>
              <a:defRPr/>
            </a:lvl1pPr>
          </a:lstStyle>
          <a:p>
            <a:pPr>
              <a:defRPr/>
            </a:pPr>
            <a:fld id="{8762BD36-3398-4944-9991-C4A3271877DC}" type="datetime3">
              <a:rPr lang="en-US" smtClean="0"/>
              <a:t>25 August 2024</a:t>
            </a:fld>
            <a:endParaRPr lang="en-US"/>
          </a:p>
        </p:txBody>
      </p:sp>
      <p:sp>
        <p:nvSpPr>
          <p:cNvPr id="5" name="Footer Placeholder 4">
            <a:extLst>
              <a:ext uri="{FF2B5EF4-FFF2-40B4-BE49-F238E27FC236}">
                <a16:creationId xmlns:a16="http://schemas.microsoft.com/office/drawing/2014/main" id="{186BB957-5184-3A7E-309E-B04939303CB6}"/>
              </a:ext>
            </a:extLst>
          </p:cNvPr>
          <p:cNvSpPr>
            <a:spLocks noGrp="1"/>
          </p:cNvSpPr>
          <p:nvPr>
            <p:ph type="ftr" sz="quarter" idx="11"/>
          </p:nvPr>
        </p:nvSpPr>
        <p:spPr/>
        <p:txBody>
          <a:bodyPr/>
          <a:lstStyle>
            <a:lvl1pPr>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9527EFCD-D0F9-003C-D54C-107FB6D2B170}"/>
              </a:ext>
            </a:extLst>
          </p:cNvPr>
          <p:cNvSpPr>
            <a:spLocks noGrp="1"/>
          </p:cNvSpPr>
          <p:nvPr>
            <p:ph type="sldNum" sz="quarter" idx="12"/>
          </p:nvPr>
        </p:nvSpPr>
        <p:spPr/>
        <p:txBody>
          <a:bodyPr/>
          <a:lstStyle>
            <a:lvl1pPr>
              <a:defRPr/>
            </a:lvl1pPr>
          </a:lstStyle>
          <a:p>
            <a:pPr>
              <a:defRPr/>
            </a:pPr>
            <a:fld id="{B5FF864F-3EF1-4264-97AD-3AC268588AD3}" type="slidenum">
              <a:rPr lang="en-US" altLang="en-US"/>
              <a:pPr>
                <a:defRPr/>
              </a:pPr>
              <a:t>‹#›</a:t>
            </a:fld>
            <a:endParaRPr lang="en-US" altLang="en-US"/>
          </a:p>
        </p:txBody>
      </p:sp>
    </p:spTree>
    <p:extLst>
      <p:ext uri="{BB962C8B-B14F-4D97-AF65-F5344CB8AC3E}">
        <p14:creationId xmlns:p14="http://schemas.microsoft.com/office/powerpoint/2010/main" val="307545107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1F8DF-C4FC-DD53-8818-D48A3DCDC5E3}"/>
              </a:ext>
            </a:extLst>
          </p:cNvPr>
          <p:cNvSpPr>
            <a:spLocks noGrp="1"/>
          </p:cNvSpPr>
          <p:nvPr>
            <p:ph type="dt" sz="half" idx="10"/>
          </p:nvPr>
        </p:nvSpPr>
        <p:spPr/>
        <p:txBody>
          <a:bodyPr/>
          <a:lstStyle>
            <a:lvl1pPr>
              <a:defRPr/>
            </a:lvl1pPr>
          </a:lstStyle>
          <a:p>
            <a:pPr>
              <a:defRPr/>
            </a:pPr>
            <a:fld id="{22ABDACC-2F5F-425A-A7FC-23EFE7F7719A}" type="datetime3">
              <a:rPr lang="en-US" smtClean="0"/>
              <a:t>25 August 2024</a:t>
            </a:fld>
            <a:endParaRPr lang="en-US"/>
          </a:p>
        </p:txBody>
      </p:sp>
      <p:sp>
        <p:nvSpPr>
          <p:cNvPr id="5" name="Footer Placeholder 4">
            <a:extLst>
              <a:ext uri="{FF2B5EF4-FFF2-40B4-BE49-F238E27FC236}">
                <a16:creationId xmlns:a16="http://schemas.microsoft.com/office/drawing/2014/main" id="{A7C140EF-81B1-814B-C49A-57252B3C77A0}"/>
              </a:ext>
            </a:extLst>
          </p:cNvPr>
          <p:cNvSpPr>
            <a:spLocks noGrp="1"/>
          </p:cNvSpPr>
          <p:nvPr>
            <p:ph type="ftr" sz="quarter" idx="11"/>
          </p:nvPr>
        </p:nvSpPr>
        <p:spPr/>
        <p:txBody>
          <a:bodyPr/>
          <a:lstStyle>
            <a:lvl1pPr>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3FEFD6F1-2EDF-7BFB-9A34-E2C05053C9E4}"/>
              </a:ext>
            </a:extLst>
          </p:cNvPr>
          <p:cNvSpPr>
            <a:spLocks noGrp="1"/>
          </p:cNvSpPr>
          <p:nvPr>
            <p:ph type="sldNum" sz="quarter" idx="12"/>
          </p:nvPr>
        </p:nvSpPr>
        <p:spPr/>
        <p:txBody>
          <a:bodyPr/>
          <a:lstStyle>
            <a:lvl1pPr>
              <a:defRPr/>
            </a:lvl1pPr>
          </a:lstStyle>
          <a:p>
            <a:pPr>
              <a:defRPr/>
            </a:pPr>
            <a:fld id="{96477D1F-DF59-40E2-9B44-8741671AC8B8}" type="slidenum">
              <a:rPr lang="en-US" altLang="en-US"/>
              <a:pPr>
                <a:defRPr/>
              </a:pPr>
              <a:t>‹#›</a:t>
            </a:fld>
            <a:endParaRPr lang="en-US" altLang="en-US"/>
          </a:p>
        </p:txBody>
      </p:sp>
    </p:spTree>
    <p:extLst>
      <p:ext uri="{BB962C8B-B14F-4D97-AF65-F5344CB8AC3E}">
        <p14:creationId xmlns:p14="http://schemas.microsoft.com/office/powerpoint/2010/main" val="248721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7303A8-89BC-BE50-8826-7330B27DE292}"/>
              </a:ext>
            </a:extLst>
          </p:cNvPr>
          <p:cNvSpPr>
            <a:spLocks noGrp="1"/>
          </p:cNvSpPr>
          <p:nvPr>
            <p:ph type="dt" sz="half" idx="10"/>
          </p:nvPr>
        </p:nvSpPr>
        <p:spPr/>
        <p:txBody>
          <a:bodyPr/>
          <a:lstStyle>
            <a:lvl1pPr>
              <a:defRPr/>
            </a:lvl1pPr>
          </a:lstStyle>
          <a:p>
            <a:pPr>
              <a:defRPr/>
            </a:pPr>
            <a:fld id="{AFA32F13-5DED-4B36-9C02-90D35D31B1CC}" type="datetime3">
              <a:rPr lang="en-US" smtClean="0"/>
              <a:t>25 August 2024</a:t>
            </a:fld>
            <a:endParaRPr lang="en-US"/>
          </a:p>
        </p:txBody>
      </p:sp>
      <p:sp>
        <p:nvSpPr>
          <p:cNvPr id="5" name="Footer Placeholder 4">
            <a:extLst>
              <a:ext uri="{FF2B5EF4-FFF2-40B4-BE49-F238E27FC236}">
                <a16:creationId xmlns:a16="http://schemas.microsoft.com/office/drawing/2014/main" id="{D9D9CDBE-8B35-F74E-3852-6D6BBF40816A}"/>
              </a:ext>
            </a:extLst>
          </p:cNvPr>
          <p:cNvSpPr>
            <a:spLocks noGrp="1"/>
          </p:cNvSpPr>
          <p:nvPr>
            <p:ph type="ftr" sz="quarter" idx="11"/>
          </p:nvPr>
        </p:nvSpPr>
        <p:spPr/>
        <p:txBody>
          <a:bodyPr/>
          <a:lstStyle>
            <a:lvl1pPr>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572D4574-0D8E-0B26-FF87-FC35AB14D2B5}"/>
              </a:ext>
            </a:extLst>
          </p:cNvPr>
          <p:cNvSpPr>
            <a:spLocks noGrp="1"/>
          </p:cNvSpPr>
          <p:nvPr>
            <p:ph type="sldNum" sz="quarter" idx="12"/>
          </p:nvPr>
        </p:nvSpPr>
        <p:spPr/>
        <p:txBody>
          <a:bodyPr/>
          <a:lstStyle>
            <a:lvl1pPr>
              <a:defRPr/>
            </a:lvl1pPr>
          </a:lstStyle>
          <a:p>
            <a:pPr>
              <a:defRPr/>
            </a:pPr>
            <a:fld id="{43BAE3AE-C9FB-4B54-B11D-B8DF41B0D72B}" type="slidenum">
              <a:rPr lang="en-US" altLang="en-US"/>
              <a:pPr>
                <a:defRPr/>
              </a:pPr>
              <a:t>‹#›</a:t>
            </a:fld>
            <a:endParaRPr lang="en-US" altLang="en-US"/>
          </a:p>
        </p:txBody>
      </p:sp>
    </p:spTree>
    <p:extLst>
      <p:ext uri="{BB962C8B-B14F-4D97-AF65-F5344CB8AC3E}">
        <p14:creationId xmlns:p14="http://schemas.microsoft.com/office/powerpoint/2010/main" val="4057772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E5C864F-2188-8BE1-B2A4-0889DE77D6B3}"/>
              </a:ext>
            </a:extLst>
          </p:cNvPr>
          <p:cNvSpPr>
            <a:spLocks noGrp="1"/>
          </p:cNvSpPr>
          <p:nvPr>
            <p:ph type="dt" sz="half" idx="10"/>
          </p:nvPr>
        </p:nvSpPr>
        <p:spPr/>
        <p:txBody>
          <a:bodyPr/>
          <a:lstStyle>
            <a:lvl1pPr>
              <a:defRPr/>
            </a:lvl1pPr>
          </a:lstStyle>
          <a:p>
            <a:pPr>
              <a:defRPr/>
            </a:pPr>
            <a:fld id="{FE717B9A-AC77-48B8-B657-1166B651D1E1}" type="datetime3">
              <a:rPr lang="en-US" smtClean="0"/>
              <a:t>25 August 2024</a:t>
            </a:fld>
            <a:endParaRPr lang="en-IN"/>
          </a:p>
        </p:txBody>
      </p:sp>
      <p:sp>
        <p:nvSpPr>
          <p:cNvPr id="5" name="Footer Placeholder 4">
            <a:extLst>
              <a:ext uri="{FF2B5EF4-FFF2-40B4-BE49-F238E27FC236}">
                <a16:creationId xmlns:a16="http://schemas.microsoft.com/office/drawing/2014/main" id="{9BE0DCE0-9B27-E13C-AF54-832A538B43B0}"/>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D3C78548-7B80-41D9-2F40-21690F8F0881}"/>
              </a:ext>
            </a:extLst>
          </p:cNvPr>
          <p:cNvSpPr>
            <a:spLocks noGrp="1"/>
          </p:cNvSpPr>
          <p:nvPr>
            <p:ph type="sldNum" sz="quarter" idx="12"/>
          </p:nvPr>
        </p:nvSpPr>
        <p:spPr/>
        <p:txBody>
          <a:bodyPr/>
          <a:lstStyle>
            <a:lvl1pPr>
              <a:defRPr/>
            </a:lvl1pPr>
          </a:lstStyle>
          <a:p>
            <a:pPr>
              <a:defRPr/>
            </a:pPr>
            <a:fld id="{F5DEB739-FB88-4C94-8C46-91FE4BA5375D}" type="slidenum">
              <a:rPr lang="en-IN"/>
              <a:pPr>
                <a:defRPr/>
              </a:pPr>
              <a:t>‹#›</a:t>
            </a:fld>
            <a:endParaRPr lang="en-IN"/>
          </a:p>
        </p:txBody>
      </p:sp>
    </p:spTree>
    <p:extLst>
      <p:ext uri="{BB962C8B-B14F-4D97-AF65-F5344CB8AC3E}">
        <p14:creationId xmlns:p14="http://schemas.microsoft.com/office/powerpoint/2010/main" val="169252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265408-1E5D-9DAF-C780-2FAC450BAFB6}"/>
              </a:ext>
            </a:extLst>
          </p:cNvPr>
          <p:cNvSpPr>
            <a:spLocks noGrp="1"/>
          </p:cNvSpPr>
          <p:nvPr>
            <p:ph type="dt" sz="half" idx="10"/>
          </p:nvPr>
        </p:nvSpPr>
        <p:spPr/>
        <p:txBody>
          <a:bodyPr/>
          <a:lstStyle>
            <a:lvl1pPr>
              <a:defRPr/>
            </a:lvl1pPr>
          </a:lstStyle>
          <a:p>
            <a:pPr>
              <a:defRPr/>
            </a:pPr>
            <a:fld id="{375025E4-DB8D-4EB2-B9CF-534A759FFEAB}" type="datetime3">
              <a:rPr lang="en-US" smtClean="0"/>
              <a:t>25 August 2024</a:t>
            </a:fld>
            <a:endParaRPr lang="en-IN"/>
          </a:p>
        </p:txBody>
      </p:sp>
      <p:sp>
        <p:nvSpPr>
          <p:cNvPr id="5" name="Footer Placeholder 4">
            <a:extLst>
              <a:ext uri="{FF2B5EF4-FFF2-40B4-BE49-F238E27FC236}">
                <a16:creationId xmlns:a16="http://schemas.microsoft.com/office/drawing/2014/main" id="{555DD49B-D7FB-25AA-E312-7DBE84EFECF6}"/>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A8200590-4BD5-0E56-4ED7-8ACC54C5C744}"/>
              </a:ext>
            </a:extLst>
          </p:cNvPr>
          <p:cNvSpPr>
            <a:spLocks noGrp="1"/>
          </p:cNvSpPr>
          <p:nvPr>
            <p:ph type="sldNum" sz="quarter" idx="12"/>
          </p:nvPr>
        </p:nvSpPr>
        <p:spPr/>
        <p:txBody>
          <a:bodyPr/>
          <a:lstStyle>
            <a:lvl1pPr>
              <a:defRPr/>
            </a:lvl1pPr>
          </a:lstStyle>
          <a:p>
            <a:pPr>
              <a:defRPr/>
            </a:pPr>
            <a:fld id="{48DB5C9C-48B5-4D82-9FB1-BB92B805D101}" type="slidenum">
              <a:rPr lang="en-IN"/>
              <a:pPr>
                <a:defRPr/>
              </a:pPr>
              <a:t>‹#›</a:t>
            </a:fld>
            <a:endParaRPr lang="en-IN"/>
          </a:p>
        </p:txBody>
      </p:sp>
    </p:spTree>
    <p:extLst>
      <p:ext uri="{BB962C8B-B14F-4D97-AF65-F5344CB8AC3E}">
        <p14:creationId xmlns:p14="http://schemas.microsoft.com/office/powerpoint/2010/main" val="3485989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7EAAD3-4590-C50E-FDA5-915933797299}"/>
              </a:ext>
            </a:extLst>
          </p:cNvPr>
          <p:cNvSpPr>
            <a:spLocks noGrp="1"/>
          </p:cNvSpPr>
          <p:nvPr>
            <p:ph type="dt" sz="half" idx="10"/>
          </p:nvPr>
        </p:nvSpPr>
        <p:spPr/>
        <p:txBody>
          <a:bodyPr/>
          <a:lstStyle>
            <a:lvl1pPr>
              <a:defRPr/>
            </a:lvl1pPr>
          </a:lstStyle>
          <a:p>
            <a:pPr>
              <a:defRPr/>
            </a:pPr>
            <a:fld id="{4A8B856D-37EC-47D2-B93B-00EE9E571FFD}" type="datetime3">
              <a:rPr lang="en-US" smtClean="0"/>
              <a:t>25 August 2024</a:t>
            </a:fld>
            <a:endParaRPr lang="en-IN"/>
          </a:p>
        </p:txBody>
      </p:sp>
      <p:sp>
        <p:nvSpPr>
          <p:cNvPr id="5" name="Footer Placeholder 4">
            <a:extLst>
              <a:ext uri="{FF2B5EF4-FFF2-40B4-BE49-F238E27FC236}">
                <a16:creationId xmlns:a16="http://schemas.microsoft.com/office/drawing/2014/main" id="{FE6952C5-0AC0-B504-1FD7-CFCF125F0B71}"/>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C1F73856-5C24-6527-035E-A35CFDAF4AE6}"/>
              </a:ext>
            </a:extLst>
          </p:cNvPr>
          <p:cNvSpPr>
            <a:spLocks noGrp="1"/>
          </p:cNvSpPr>
          <p:nvPr>
            <p:ph type="sldNum" sz="quarter" idx="12"/>
          </p:nvPr>
        </p:nvSpPr>
        <p:spPr/>
        <p:txBody>
          <a:bodyPr/>
          <a:lstStyle>
            <a:lvl1pPr>
              <a:defRPr/>
            </a:lvl1pPr>
          </a:lstStyle>
          <a:p>
            <a:pPr>
              <a:defRPr/>
            </a:pPr>
            <a:fld id="{2798AB20-AEDB-42FF-8B53-B11520C4BEC3}" type="slidenum">
              <a:rPr lang="en-IN"/>
              <a:pPr>
                <a:defRPr/>
              </a:pPr>
              <a:t>‹#›</a:t>
            </a:fld>
            <a:endParaRPr lang="en-IN"/>
          </a:p>
        </p:txBody>
      </p:sp>
    </p:spTree>
    <p:extLst>
      <p:ext uri="{BB962C8B-B14F-4D97-AF65-F5344CB8AC3E}">
        <p14:creationId xmlns:p14="http://schemas.microsoft.com/office/powerpoint/2010/main" val="2594008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a:extLst>
              <a:ext uri="{FF2B5EF4-FFF2-40B4-BE49-F238E27FC236}">
                <a16:creationId xmlns:a16="http://schemas.microsoft.com/office/drawing/2014/main" id="{ABB75DCF-9B01-432F-197C-D6ABC4A683DD}"/>
              </a:ext>
            </a:extLst>
          </p:cNvPr>
          <p:cNvSpPr>
            <a:spLocks noGrp="1"/>
          </p:cNvSpPr>
          <p:nvPr>
            <p:ph type="dt" sz="half" idx="10"/>
          </p:nvPr>
        </p:nvSpPr>
        <p:spPr/>
        <p:txBody>
          <a:bodyPr/>
          <a:lstStyle>
            <a:lvl1pPr>
              <a:defRPr/>
            </a:lvl1pPr>
          </a:lstStyle>
          <a:p>
            <a:pPr>
              <a:defRPr/>
            </a:pPr>
            <a:fld id="{012D55B2-1E9D-4D8F-BECE-C8FAEC3D0D13}" type="datetime3">
              <a:rPr lang="en-US" smtClean="0"/>
              <a:t>25 August 2024</a:t>
            </a:fld>
            <a:endParaRPr lang="en-IN"/>
          </a:p>
        </p:txBody>
      </p:sp>
      <p:sp>
        <p:nvSpPr>
          <p:cNvPr id="6" name="Footer Placeholder 4">
            <a:extLst>
              <a:ext uri="{FF2B5EF4-FFF2-40B4-BE49-F238E27FC236}">
                <a16:creationId xmlns:a16="http://schemas.microsoft.com/office/drawing/2014/main" id="{EB334267-D156-6CED-8124-438355C19DB7}"/>
              </a:ext>
            </a:extLst>
          </p:cNvPr>
          <p:cNvSpPr>
            <a:spLocks noGrp="1"/>
          </p:cNvSpPr>
          <p:nvPr>
            <p:ph type="ftr" sz="quarter" idx="11"/>
          </p:nvPr>
        </p:nvSpPr>
        <p:spPr/>
        <p:txBody>
          <a:bodyPr/>
          <a:lstStyle>
            <a:lvl1pPr>
              <a:defRPr/>
            </a:lvl1pPr>
          </a:lstStyle>
          <a:p>
            <a:pPr>
              <a:defRPr/>
            </a:pPr>
            <a:r>
              <a:rPr lang="en-IN"/>
              <a:t>Artificial Intelligence</a:t>
            </a:r>
          </a:p>
        </p:txBody>
      </p:sp>
      <p:sp>
        <p:nvSpPr>
          <p:cNvPr id="7" name="Slide Number Placeholder 5">
            <a:extLst>
              <a:ext uri="{FF2B5EF4-FFF2-40B4-BE49-F238E27FC236}">
                <a16:creationId xmlns:a16="http://schemas.microsoft.com/office/drawing/2014/main" id="{30F93698-6674-3F54-1754-7AE1423DA0AE}"/>
              </a:ext>
            </a:extLst>
          </p:cNvPr>
          <p:cNvSpPr>
            <a:spLocks noGrp="1"/>
          </p:cNvSpPr>
          <p:nvPr>
            <p:ph type="sldNum" sz="quarter" idx="12"/>
          </p:nvPr>
        </p:nvSpPr>
        <p:spPr/>
        <p:txBody>
          <a:bodyPr/>
          <a:lstStyle>
            <a:lvl1pPr>
              <a:defRPr/>
            </a:lvl1pPr>
          </a:lstStyle>
          <a:p>
            <a:pPr>
              <a:defRPr/>
            </a:pPr>
            <a:fld id="{BA7597C2-7314-4F22-874D-CD50E9C791CF}" type="slidenum">
              <a:rPr lang="en-IN"/>
              <a:pPr>
                <a:defRPr/>
              </a:pPr>
              <a:t>‹#›</a:t>
            </a:fld>
            <a:endParaRPr lang="en-IN"/>
          </a:p>
        </p:txBody>
      </p:sp>
    </p:spTree>
    <p:extLst>
      <p:ext uri="{BB962C8B-B14F-4D97-AF65-F5344CB8AC3E}">
        <p14:creationId xmlns:p14="http://schemas.microsoft.com/office/powerpoint/2010/main" val="3601222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a:extLst>
              <a:ext uri="{FF2B5EF4-FFF2-40B4-BE49-F238E27FC236}">
                <a16:creationId xmlns:a16="http://schemas.microsoft.com/office/drawing/2014/main" id="{549A6AD0-C304-8E27-B9EB-F97814340E3F}"/>
              </a:ext>
            </a:extLst>
          </p:cNvPr>
          <p:cNvSpPr>
            <a:spLocks noGrp="1"/>
          </p:cNvSpPr>
          <p:nvPr>
            <p:ph type="dt" sz="half" idx="10"/>
          </p:nvPr>
        </p:nvSpPr>
        <p:spPr/>
        <p:txBody>
          <a:bodyPr/>
          <a:lstStyle>
            <a:lvl1pPr>
              <a:defRPr/>
            </a:lvl1pPr>
          </a:lstStyle>
          <a:p>
            <a:pPr>
              <a:defRPr/>
            </a:pPr>
            <a:fld id="{8607ABF7-CBFB-4668-B448-CFC93ECEBB7C}" type="datetime3">
              <a:rPr lang="en-US" smtClean="0"/>
              <a:t>25 August 2024</a:t>
            </a:fld>
            <a:endParaRPr lang="en-IN"/>
          </a:p>
        </p:txBody>
      </p:sp>
      <p:sp>
        <p:nvSpPr>
          <p:cNvPr id="8" name="Footer Placeholder 4">
            <a:extLst>
              <a:ext uri="{FF2B5EF4-FFF2-40B4-BE49-F238E27FC236}">
                <a16:creationId xmlns:a16="http://schemas.microsoft.com/office/drawing/2014/main" id="{40DDC837-C712-7545-E193-6002569EAB01}"/>
              </a:ext>
            </a:extLst>
          </p:cNvPr>
          <p:cNvSpPr>
            <a:spLocks noGrp="1"/>
          </p:cNvSpPr>
          <p:nvPr>
            <p:ph type="ftr" sz="quarter" idx="11"/>
          </p:nvPr>
        </p:nvSpPr>
        <p:spPr/>
        <p:txBody>
          <a:bodyPr/>
          <a:lstStyle>
            <a:lvl1pPr>
              <a:defRPr/>
            </a:lvl1pPr>
          </a:lstStyle>
          <a:p>
            <a:pPr>
              <a:defRPr/>
            </a:pPr>
            <a:r>
              <a:rPr lang="en-IN"/>
              <a:t>Artificial Intelligence</a:t>
            </a:r>
          </a:p>
        </p:txBody>
      </p:sp>
      <p:sp>
        <p:nvSpPr>
          <p:cNvPr id="9" name="Slide Number Placeholder 5">
            <a:extLst>
              <a:ext uri="{FF2B5EF4-FFF2-40B4-BE49-F238E27FC236}">
                <a16:creationId xmlns:a16="http://schemas.microsoft.com/office/drawing/2014/main" id="{57DA2999-E36C-DBFC-D7F5-D81B08003695}"/>
              </a:ext>
            </a:extLst>
          </p:cNvPr>
          <p:cNvSpPr>
            <a:spLocks noGrp="1"/>
          </p:cNvSpPr>
          <p:nvPr>
            <p:ph type="sldNum" sz="quarter" idx="12"/>
          </p:nvPr>
        </p:nvSpPr>
        <p:spPr/>
        <p:txBody>
          <a:bodyPr/>
          <a:lstStyle>
            <a:lvl1pPr>
              <a:defRPr/>
            </a:lvl1pPr>
          </a:lstStyle>
          <a:p>
            <a:pPr>
              <a:defRPr/>
            </a:pPr>
            <a:fld id="{DB958B8D-2F69-4226-9650-CA6B5A08C6C0}" type="slidenum">
              <a:rPr lang="en-IN"/>
              <a:pPr>
                <a:defRPr/>
              </a:pPr>
              <a:t>‹#›</a:t>
            </a:fld>
            <a:endParaRPr lang="en-IN"/>
          </a:p>
        </p:txBody>
      </p:sp>
    </p:spTree>
    <p:extLst>
      <p:ext uri="{BB962C8B-B14F-4D97-AF65-F5344CB8AC3E}">
        <p14:creationId xmlns:p14="http://schemas.microsoft.com/office/powerpoint/2010/main" val="2713320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a:extLst>
              <a:ext uri="{FF2B5EF4-FFF2-40B4-BE49-F238E27FC236}">
                <a16:creationId xmlns:a16="http://schemas.microsoft.com/office/drawing/2014/main" id="{3C892987-9398-A4C9-AB88-68F4334B47E0}"/>
              </a:ext>
            </a:extLst>
          </p:cNvPr>
          <p:cNvSpPr>
            <a:spLocks noGrp="1"/>
          </p:cNvSpPr>
          <p:nvPr>
            <p:ph type="dt" sz="half" idx="10"/>
          </p:nvPr>
        </p:nvSpPr>
        <p:spPr/>
        <p:txBody>
          <a:bodyPr/>
          <a:lstStyle>
            <a:lvl1pPr>
              <a:defRPr/>
            </a:lvl1pPr>
          </a:lstStyle>
          <a:p>
            <a:pPr>
              <a:defRPr/>
            </a:pPr>
            <a:fld id="{419803AC-D5FB-46F7-A5C5-743F2F6ACD61}" type="datetime3">
              <a:rPr lang="en-US" smtClean="0"/>
              <a:t>25 August 2024</a:t>
            </a:fld>
            <a:endParaRPr lang="en-IN"/>
          </a:p>
        </p:txBody>
      </p:sp>
      <p:sp>
        <p:nvSpPr>
          <p:cNvPr id="4" name="Footer Placeholder 4">
            <a:extLst>
              <a:ext uri="{FF2B5EF4-FFF2-40B4-BE49-F238E27FC236}">
                <a16:creationId xmlns:a16="http://schemas.microsoft.com/office/drawing/2014/main" id="{214AD43C-3BE0-01F8-BF10-7FF7AF664387}"/>
              </a:ext>
            </a:extLst>
          </p:cNvPr>
          <p:cNvSpPr>
            <a:spLocks noGrp="1"/>
          </p:cNvSpPr>
          <p:nvPr>
            <p:ph type="ftr" sz="quarter" idx="11"/>
          </p:nvPr>
        </p:nvSpPr>
        <p:spPr/>
        <p:txBody>
          <a:bodyPr/>
          <a:lstStyle>
            <a:lvl1pPr>
              <a:defRPr/>
            </a:lvl1pPr>
          </a:lstStyle>
          <a:p>
            <a:pPr>
              <a:defRPr/>
            </a:pPr>
            <a:r>
              <a:rPr lang="en-IN"/>
              <a:t>Artificial Intelligence</a:t>
            </a:r>
          </a:p>
        </p:txBody>
      </p:sp>
      <p:sp>
        <p:nvSpPr>
          <p:cNvPr id="5" name="Slide Number Placeholder 5">
            <a:extLst>
              <a:ext uri="{FF2B5EF4-FFF2-40B4-BE49-F238E27FC236}">
                <a16:creationId xmlns:a16="http://schemas.microsoft.com/office/drawing/2014/main" id="{48091D89-8411-6023-940B-6C26A813D518}"/>
              </a:ext>
            </a:extLst>
          </p:cNvPr>
          <p:cNvSpPr>
            <a:spLocks noGrp="1"/>
          </p:cNvSpPr>
          <p:nvPr>
            <p:ph type="sldNum" sz="quarter" idx="12"/>
          </p:nvPr>
        </p:nvSpPr>
        <p:spPr/>
        <p:txBody>
          <a:bodyPr/>
          <a:lstStyle>
            <a:lvl1pPr>
              <a:defRPr/>
            </a:lvl1pPr>
          </a:lstStyle>
          <a:p>
            <a:pPr>
              <a:defRPr/>
            </a:pPr>
            <a:fld id="{0FB0CD01-0274-441E-8BB3-D6775579B8FA}" type="slidenum">
              <a:rPr lang="en-IN"/>
              <a:pPr>
                <a:defRPr/>
              </a:pPr>
              <a:t>‹#›</a:t>
            </a:fld>
            <a:endParaRPr lang="en-IN"/>
          </a:p>
        </p:txBody>
      </p:sp>
    </p:spTree>
    <p:extLst>
      <p:ext uri="{BB962C8B-B14F-4D97-AF65-F5344CB8AC3E}">
        <p14:creationId xmlns:p14="http://schemas.microsoft.com/office/powerpoint/2010/main" val="2589553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56AE60C-3DFA-B1A1-31E7-A1D4AFA2564D}"/>
              </a:ext>
            </a:extLst>
          </p:cNvPr>
          <p:cNvSpPr>
            <a:spLocks noGrp="1"/>
          </p:cNvSpPr>
          <p:nvPr>
            <p:ph type="dt" sz="half" idx="10"/>
          </p:nvPr>
        </p:nvSpPr>
        <p:spPr/>
        <p:txBody>
          <a:bodyPr/>
          <a:lstStyle>
            <a:lvl1pPr>
              <a:defRPr/>
            </a:lvl1pPr>
          </a:lstStyle>
          <a:p>
            <a:pPr>
              <a:defRPr/>
            </a:pPr>
            <a:fld id="{A4F30F96-AC6E-48C4-9D22-3FA4E76D8ED1}" type="datetime3">
              <a:rPr lang="en-US" smtClean="0"/>
              <a:t>25 August 2024</a:t>
            </a:fld>
            <a:endParaRPr lang="en-IN"/>
          </a:p>
        </p:txBody>
      </p:sp>
      <p:sp>
        <p:nvSpPr>
          <p:cNvPr id="3" name="Footer Placeholder 4">
            <a:extLst>
              <a:ext uri="{FF2B5EF4-FFF2-40B4-BE49-F238E27FC236}">
                <a16:creationId xmlns:a16="http://schemas.microsoft.com/office/drawing/2014/main" id="{DD5A18F3-83CD-1A4C-089F-47CA10A1A94A}"/>
              </a:ext>
            </a:extLst>
          </p:cNvPr>
          <p:cNvSpPr>
            <a:spLocks noGrp="1"/>
          </p:cNvSpPr>
          <p:nvPr>
            <p:ph type="ftr" sz="quarter" idx="11"/>
          </p:nvPr>
        </p:nvSpPr>
        <p:spPr/>
        <p:txBody>
          <a:bodyPr/>
          <a:lstStyle>
            <a:lvl1pPr>
              <a:defRPr/>
            </a:lvl1pPr>
          </a:lstStyle>
          <a:p>
            <a:pPr>
              <a:defRPr/>
            </a:pPr>
            <a:r>
              <a:rPr lang="en-IN"/>
              <a:t>Artificial Intelligence</a:t>
            </a:r>
          </a:p>
        </p:txBody>
      </p:sp>
      <p:sp>
        <p:nvSpPr>
          <p:cNvPr id="4" name="Slide Number Placeholder 5">
            <a:extLst>
              <a:ext uri="{FF2B5EF4-FFF2-40B4-BE49-F238E27FC236}">
                <a16:creationId xmlns:a16="http://schemas.microsoft.com/office/drawing/2014/main" id="{0EA6CE04-5A5B-6986-5DB8-E29DD50EBD91}"/>
              </a:ext>
            </a:extLst>
          </p:cNvPr>
          <p:cNvSpPr>
            <a:spLocks noGrp="1"/>
          </p:cNvSpPr>
          <p:nvPr>
            <p:ph type="sldNum" sz="quarter" idx="12"/>
          </p:nvPr>
        </p:nvSpPr>
        <p:spPr/>
        <p:txBody>
          <a:bodyPr/>
          <a:lstStyle>
            <a:lvl1pPr>
              <a:defRPr/>
            </a:lvl1pPr>
          </a:lstStyle>
          <a:p>
            <a:pPr>
              <a:defRPr/>
            </a:pPr>
            <a:fld id="{3BAADB4E-EBEB-49A3-9A5B-C07B449B67F1}" type="slidenum">
              <a:rPr lang="en-IN"/>
              <a:pPr>
                <a:defRPr/>
              </a:pPr>
              <a:t>‹#›</a:t>
            </a:fld>
            <a:endParaRPr lang="en-IN"/>
          </a:p>
        </p:txBody>
      </p:sp>
    </p:spTree>
    <p:extLst>
      <p:ext uri="{BB962C8B-B14F-4D97-AF65-F5344CB8AC3E}">
        <p14:creationId xmlns:p14="http://schemas.microsoft.com/office/powerpoint/2010/main" val="2177779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6B8B202-52CA-57B0-7C51-EA6E2B1C79C1}"/>
              </a:ext>
            </a:extLst>
          </p:cNvPr>
          <p:cNvSpPr>
            <a:spLocks noGrp="1"/>
          </p:cNvSpPr>
          <p:nvPr>
            <p:ph type="dt" sz="half" idx="10"/>
          </p:nvPr>
        </p:nvSpPr>
        <p:spPr/>
        <p:txBody>
          <a:bodyPr/>
          <a:lstStyle>
            <a:lvl1pPr>
              <a:defRPr/>
            </a:lvl1pPr>
          </a:lstStyle>
          <a:p>
            <a:pPr>
              <a:defRPr/>
            </a:pPr>
            <a:fld id="{5516A074-968A-4FCF-93BC-B708B5BDEC61}" type="datetime3">
              <a:rPr lang="en-US" smtClean="0"/>
              <a:t>25 August 2024</a:t>
            </a:fld>
            <a:endParaRPr lang="en-IN"/>
          </a:p>
        </p:txBody>
      </p:sp>
      <p:sp>
        <p:nvSpPr>
          <p:cNvPr id="6" name="Footer Placeholder 4">
            <a:extLst>
              <a:ext uri="{FF2B5EF4-FFF2-40B4-BE49-F238E27FC236}">
                <a16:creationId xmlns:a16="http://schemas.microsoft.com/office/drawing/2014/main" id="{FFE8AFE5-83EB-72A4-0633-76AFB85D1F57}"/>
              </a:ext>
            </a:extLst>
          </p:cNvPr>
          <p:cNvSpPr>
            <a:spLocks noGrp="1"/>
          </p:cNvSpPr>
          <p:nvPr>
            <p:ph type="ftr" sz="quarter" idx="11"/>
          </p:nvPr>
        </p:nvSpPr>
        <p:spPr/>
        <p:txBody>
          <a:bodyPr/>
          <a:lstStyle>
            <a:lvl1pPr>
              <a:defRPr/>
            </a:lvl1pPr>
          </a:lstStyle>
          <a:p>
            <a:pPr>
              <a:defRPr/>
            </a:pPr>
            <a:r>
              <a:rPr lang="en-IN"/>
              <a:t>Artificial Intelligence</a:t>
            </a:r>
          </a:p>
        </p:txBody>
      </p:sp>
      <p:sp>
        <p:nvSpPr>
          <p:cNvPr id="7" name="Slide Number Placeholder 5">
            <a:extLst>
              <a:ext uri="{FF2B5EF4-FFF2-40B4-BE49-F238E27FC236}">
                <a16:creationId xmlns:a16="http://schemas.microsoft.com/office/drawing/2014/main" id="{234615AF-A6AB-C3AB-4AD8-0A9842143E3C}"/>
              </a:ext>
            </a:extLst>
          </p:cNvPr>
          <p:cNvSpPr>
            <a:spLocks noGrp="1"/>
          </p:cNvSpPr>
          <p:nvPr>
            <p:ph type="sldNum" sz="quarter" idx="12"/>
          </p:nvPr>
        </p:nvSpPr>
        <p:spPr/>
        <p:txBody>
          <a:bodyPr/>
          <a:lstStyle>
            <a:lvl1pPr>
              <a:defRPr/>
            </a:lvl1pPr>
          </a:lstStyle>
          <a:p>
            <a:pPr>
              <a:defRPr/>
            </a:pPr>
            <a:fld id="{A2F7FBC0-A5AA-4B3E-9389-02AF4A96895D}" type="slidenum">
              <a:rPr lang="en-IN"/>
              <a:pPr>
                <a:defRPr/>
              </a:pPr>
              <a:t>‹#›</a:t>
            </a:fld>
            <a:endParaRPr lang="en-IN"/>
          </a:p>
        </p:txBody>
      </p:sp>
    </p:spTree>
    <p:extLst>
      <p:ext uri="{BB962C8B-B14F-4D97-AF65-F5344CB8AC3E}">
        <p14:creationId xmlns:p14="http://schemas.microsoft.com/office/powerpoint/2010/main" val="1637305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40C2F0-7683-C873-FF32-136F8ECF8AF8}"/>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BBE4B252-9E6C-3A8A-0CFB-58A429E62EEB}"/>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1447800" y="0"/>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972D3CD3-5520-7D77-1772-F52A45504967}"/>
              </a:ext>
            </a:extLst>
          </p:cNvPr>
          <p:cNvSpPr>
            <a:spLocks noGrp="1"/>
          </p:cNvSpPr>
          <p:nvPr>
            <p:ph type="dt" sz="half" idx="10"/>
          </p:nvPr>
        </p:nvSpPr>
        <p:spPr>
          <a:xfrm>
            <a:off x="457200" y="6492877"/>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3870580F-C421-48FE-BAF0-22F4FAFB6CED}" type="datetime3">
              <a:rPr lang="en-US" smtClean="0"/>
              <a:t>25 August 2024</a:t>
            </a:fld>
            <a:endParaRPr lang="en-US" dirty="0"/>
          </a:p>
        </p:txBody>
      </p:sp>
      <p:sp>
        <p:nvSpPr>
          <p:cNvPr id="7" name="Footer Placeholder 4">
            <a:extLst>
              <a:ext uri="{FF2B5EF4-FFF2-40B4-BE49-F238E27FC236}">
                <a16:creationId xmlns:a16="http://schemas.microsoft.com/office/drawing/2014/main" id="{5BD9AF90-5FF2-A717-6B32-D7324E3231C3}"/>
              </a:ext>
            </a:extLst>
          </p:cNvPr>
          <p:cNvSpPr>
            <a:spLocks noGrp="1"/>
          </p:cNvSpPr>
          <p:nvPr>
            <p:ph type="ftr" sz="quarter" idx="11"/>
          </p:nvPr>
        </p:nvSpPr>
        <p:spPr>
          <a:xfrm>
            <a:off x="3124200" y="6478590"/>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Artificial Intelligence</a:t>
            </a:r>
          </a:p>
        </p:txBody>
      </p:sp>
      <p:sp>
        <p:nvSpPr>
          <p:cNvPr id="8" name="Slide Number Placeholder 5">
            <a:extLst>
              <a:ext uri="{FF2B5EF4-FFF2-40B4-BE49-F238E27FC236}">
                <a16:creationId xmlns:a16="http://schemas.microsoft.com/office/drawing/2014/main" id="{471D776C-D564-2FD8-51EC-7BF2E5078CCE}"/>
              </a:ext>
            </a:extLst>
          </p:cNvPr>
          <p:cNvSpPr>
            <a:spLocks noGrp="1"/>
          </p:cNvSpPr>
          <p:nvPr>
            <p:ph type="sldNum" sz="quarter" idx="12"/>
          </p:nvPr>
        </p:nvSpPr>
        <p:spPr>
          <a:xfrm>
            <a:off x="7239000" y="6437315"/>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87CDFB22-E058-450D-A7F4-1B20AF42EE34}" type="slidenum">
              <a:rPr lang="en-US" altLang="en-US"/>
              <a:pPr>
                <a:defRPr/>
              </a:pPr>
              <a:t>‹#›</a:t>
            </a:fld>
            <a:endParaRPr lang="en-US" altLang="en-US"/>
          </a:p>
        </p:txBody>
      </p:sp>
    </p:spTree>
    <p:extLst>
      <p:ext uri="{BB962C8B-B14F-4D97-AF65-F5344CB8AC3E}">
        <p14:creationId xmlns:p14="http://schemas.microsoft.com/office/powerpoint/2010/main" val="1228991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3887788" y="987427"/>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6C29AA6-E737-777A-FC9C-7625F1514CB0}"/>
              </a:ext>
            </a:extLst>
          </p:cNvPr>
          <p:cNvSpPr>
            <a:spLocks noGrp="1"/>
          </p:cNvSpPr>
          <p:nvPr>
            <p:ph type="dt" sz="half" idx="10"/>
          </p:nvPr>
        </p:nvSpPr>
        <p:spPr/>
        <p:txBody>
          <a:bodyPr/>
          <a:lstStyle>
            <a:lvl1pPr>
              <a:defRPr/>
            </a:lvl1pPr>
          </a:lstStyle>
          <a:p>
            <a:pPr>
              <a:defRPr/>
            </a:pPr>
            <a:fld id="{AA26842C-E033-4AB0-96ED-4234E168FE08}" type="datetime3">
              <a:rPr lang="en-US" smtClean="0"/>
              <a:t>25 August 2024</a:t>
            </a:fld>
            <a:endParaRPr lang="en-IN"/>
          </a:p>
        </p:txBody>
      </p:sp>
      <p:sp>
        <p:nvSpPr>
          <p:cNvPr id="6" name="Footer Placeholder 4">
            <a:extLst>
              <a:ext uri="{FF2B5EF4-FFF2-40B4-BE49-F238E27FC236}">
                <a16:creationId xmlns:a16="http://schemas.microsoft.com/office/drawing/2014/main" id="{096A1058-8F95-9B24-ED88-F71D18989A2B}"/>
              </a:ext>
            </a:extLst>
          </p:cNvPr>
          <p:cNvSpPr>
            <a:spLocks noGrp="1"/>
          </p:cNvSpPr>
          <p:nvPr>
            <p:ph type="ftr" sz="quarter" idx="11"/>
          </p:nvPr>
        </p:nvSpPr>
        <p:spPr/>
        <p:txBody>
          <a:bodyPr/>
          <a:lstStyle>
            <a:lvl1pPr>
              <a:defRPr/>
            </a:lvl1pPr>
          </a:lstStyle>
          <a:p>
            <a:pPr>
              <a:defRPr/>
            </a:pPr>
            <a:r>
              <a:rPr lang="en-IN"/>
              <a:t>Artificial Intelligence</a:t>
            </a:r>
          </a:p>
        </p:txBody>
      </p:sp>
      <p:sp>
        <p:nvSpPr>
          <p:cNvPr id="7" name="Slide Number Placeholder 5">
            <a:extLst>
              <a:ext uri="{FF2B5EF4-FFF2-40B4-BE49-F238E27FC236}">
                <a16:creationId xmlns:a16="http://schemas.microsoft.com/office/drawing/2014/main" id="{6C79644B-7EB3-10DA-A03D-1F5BB0B69C13}"/>
              </a:ext>
            </a:extLst>
          </p:cNvPr>
          <p:cNvSpPr>
            <a:spLocks noGrp="1"/>
          </p:cNvSpPr>
          <p:nvPr>
            <p:ph type="sldNum" sz="quarter" idx="12"/>
          </p:nvPr>
        </p:nvSpPr>
        <p:spPr/>
        <p:txBody>
          <a:bodyPr/>
          <a:lstStyle>
            <a:lvl1pPr>
              <a:defRPr/>
            </a:lvl1pPr>
          </a:lstStyle>
          <a:p>
            <a:pPr>
              <a:defRPr/>
            </a:pPr>
            <a:fld id="{C4E134A7-1654-4FE9-AC72-57C3F5826F26}" type="slidenum">
              <a:rPr lang="en-IN"/>
              <a:pPr>
                <a:defRPr/>
              </a:pPr>
              <a:t>‹#›</a:t>
            </a:fld>
            <a:endParaRPr lang="en-IN"/>
          </a:p>
        </p:txBody>
      </p:sp>
    </p:spTree>
    <p:extLst>
      <p:ext uri="{BB962C8B-B14F-4D97-AF65-F5344CB8AC3E}">
        <p14:creationId xmlns:p14="http://schemas.microsoft.com/office/powerpoint/2010/main" val="315829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2192A1-C7B9-FD2B-DE0E-5FAA98C51A99}"/>
              </a:ext>
            </a:extLst>
          </p:cNvPr>
          <p:cNvSpPr>
            <a:spLocks noGrp="1"/>
          </p:cNvSpPr>
          <p:nvPr>
            <p:ph type="dt" sz="half" idx="10"/>
          </p:nvPr>
        </p:nvSpPr>
        <p:spPr/>
        <p:txBody>
          <a:bodyPr/>
          <a:lstStyle>
            <a:lvl1pPr>
              <a:defRPr/>
            </a:lvl1pPr>
          </a:lstStyle>
          <a:p>
            <a:pPr>
              <a:defRPr/>
            </a:pPr>
            <a:fld id="{AFEBCF71-C525-4E4B-82AD-2F91473C9C63}" type="datetime3">
              <a:rPr lang="en-US" smtClean="0"/>
              <a:t>25 August 2024</a:t>
            </a:fld>
            <a:endParaRPr lang="en-IN"/>
          </a:p>
        </p:txBody>
      </p:sp>
      <p:sp>
        <p:nvSpPr>
          <p:cNvPr id="5" name="Footer Placeholder 4">
            <a:extLst>
              <a:ext uri="{FF2B5EF4-FFF2-40B4-BE49-F238E27FC236}">
                <a16:creationId xmlns:a16="http://schemas.microsoft.com/office/drawing/2014/main" id="{52D233B3-195D-45B6-1E62-CFA6D4A9E51E}"/>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1E438F00-DD34-1726-B675-2E5FA8E499EA}"/>
              </a:ext>
            </a:extLst>
          </p:cNvPr>
          <p:cNvSpPr>
            <a:spLocks noGrp="1"/>
          </p:cNvSpPr>
          <p:nvPr>
            <p:ph type="sldNum" sz="quarter" idx="12"/>
          </p:nvPr>
        </p:nvSpPr>
        <p:spPr/>
        <p:txBody>
          <a:bodyPr/>
          <a:lstStyle>
            <a:lvl1pPr>
              <a:defRPr/>
            </a:lvl1pPr>
          </a:lstStyle>
          <a:p>
            <a:pPr>
              <a:defRPr/>
            </a:pPr>
            <a:fld id="{8801FD2F-E530-4F6D-9F8A-AEF18446A208}" type="slidenum">
              <a:rPr lang="en-IN"/>
              <a:pPr>
                <a:defRPr/>
              </a:pPr>
              <a:t>‹#›</a:t>
            </a:fld>
            <a:endParaRPr lang="en-IN"/>
          </a:p>
        </p:txBody>
      </p:sp>
    </p:spTree>
    <p:extLst>
      <p:ext uri="{BB962C8B-B14F-4D97-AF65-F5344CB8AC3E}">
        <p14:creationId xmlns:p14="http://schemas.microsoft.com/office/powerpoint/2010/main" val="2719722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1"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6DFBC0-1EA1-60C1-8B92-0D1350BFB16E}"/>
              </a:ext>
            </a:extLst>
          </p:cNvPr>
          <p:cNvSpPr>
            <a:spLocks noGrp="1"/>
          </p:cNvSpPr>
          <p:nvPr>
            <p:ph type="dt" sz="half" idx="10"/>
          </p:nvPr>
        </p:nvSpPr>
        <p:spPr/>
        <p:txBody>
          <a:bodyPr/>
          <a:lstStyle>
            <a:lvl1pPr>
              <a:defRPr/>
            </a:lvl1pPr>
          </a:lstStyle>
          <a:p>
            <a:pPr>
              <a:defRPr/>
            </a:pPr>
            <a:fld id="{522B5838-AB71-481B-B4A3-E8FCF84B5C0E}" type="datetime3">
              <a:rPr lang="en-US" smtClean="0"/>
              <a:t>25 August 2024</a:t>
            </a:fld>
            <a:endParaRPr lang="en-IN"/>
          </a:p>
        </p:txBody>
      </p:sp>
      <p:sp>
        <p:nvSpPr>
          <p:cNvPr id="5" name="Footer Placeholder 4">
            <a:extLst>
              <a:ext uri="{FF2B5EF4-FFF2-40B4-BE49-F238E27FC236}">
                <a16:creationId xmlns:a16="http://schemas.microsoft.com/office/drawing/2014/main" id="{A463E19B-FA6D-9AF6-423B-0590F47FC172}"/>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B625DA4C-5F6A-BCB5-FB89-2B9054AFF53E}"/>
              </a:ext>
            </a:extLst>
          </p:cNvPr>
          <p:cNvSpPr>
            <a:spLocks noGrp="1"/>
          </p:cNvSpPr>
          <p:nvPr>
            <p:ph type="sldNum" sz="quarter" idx="12"/>
          </p:nvPr>
        </p:nvSpPr>
        <p:spPr/>
        <p:txBody>
          <a:bodyPr/>
          <a:lstStyle>
            <a:lvl1pPr>
              <a:defRPr/>
            </a:lvl1pPr>
          </a:lstStyle>
          <a:p>
            <a:pPr>
              <a:defRPr/>
            </a:pPr>
            <a:fld id="{8128449C-249F-4CF5-913F-E47B3FB5A7E0}" type="slidenum">
              <a:rPr lang="en-IN"/>
              <a:pPr>
                <a:defRPr/>
              </a:pPr>
              <a:t>‹#›</a:t>
            </a:fld>
            <a:endParaRPr lang="en-IN"/>
          </a:p>
        </p:txBody>
      </p:sp>
    </p:spTree>
    <p:extLst>
      <p:ext uri="{BB962C8B-B14F-4D97-AF65-F5344CB8AC3E}">
        <p14:creationId xmlns:p14="http://schemas.microsoft.com/office/powerpoint/2010/main" val="390307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F37018-9775-8002-9668-B08ABC3A3BAF}"/>
              </a:ext>
            </a:extLst>
          </p:cNvPr>
          <p:cNvSpPr>
            <a:spLocks noGrp="1"/>
          </p:cNvSpPr>
          <p:nvPr>
            <p:ph type="dt" sz="half" idx="10"/>
          </p:nvPr>
        </p:nvSpPr>
        <p:spPr/>
        <p:txBody>
          <a:bodyPr/>
          <a:lstStyle>
            <a:lvl1pPr>
              <a:defRPr>
                <a:solidFill>
                  <a:srgbClr val="FFFF00"/>
                </a:solidFill>
              </a:defRPr>
            </a:lvl1pPr>
          </a:lstStyle>
          <a:p>
            <a:pPr>
              <a:defRPr/>
            </a:pPr>
            <a:fld id="{F11E428C-219B-44F6-85E0-2DE34357493D}" type="datetime3">
              <a:rPr lang="en-US" smtClean="0"/>
              <a:t>25 August 2024</a:t>
            </a:fld>
            <a:endParaRPr lang="en-US" dirty="0"/>
          </a:p>
        </p:txBody>
      </p:sp>
      <p:sp>
        <p:nvSpPr>
          <p:cNvPr id="5" name="Footer Placeholder 4">
            <a:extLst>
              <a:ext uri="{FF2B5EF4-FFF2-40B4-BE49-F238E27FC236}">
                <a16:creationId xmlns:a16="http://schemas.microsoft.com/office/drawing/2014/main" id="{E56298E9-3458-54F2-813D-02642EA127DA}"/>
              </a:ext>
            </a:extLst>
          </p:cNvPr>
          <p:cNvSpPr>
            <a:spLocks noGrp="1"/>
          </p:cNvSpPr>
          <p:nvPr>
            <p:ph type="ftr" sz="quarter" idx="11"/>
          </p:nvPr>
        </p:nvSpPr>
        <p:spPr/>
        <p:txBody>
          <a:bodyPr/>
          <a:lstStyle>
            <a:lvl1pPr>
              <a:defRPr>
                <a:solidFill>
                  <a:srgbClr val="FFFF00"/>
                </a:solidFill>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1CBD938F-882C-C672-003E-76060E8C07A0}"/>
              </a:ext>
            </a:extLst>
          </p:cNvPr>
          <p:cNvSpPr>
            <a:spLocks noGrp="1"/>
          </p:cNvSpPr>
          <p:nvPr>
            <p:ph type="sldNum" sz="quarter" idx="12"/>
          </p:nvPr>
        </p:nvSpPr>
        <p:spPr/>
        <p:txBody>
          <a:bodyPr/>
          <a:lstStyle>
            <a:lvl1pPr>
              <a:defRPr/>
            </a:lvl1pPr>
          </a:lstStyle>
          <a:p>
            <a:pPr>
              <a:defRPr/>
            </a:pPr>
            <a:fld id="{70DE9DF4-30B2-4F30-A446-386F80CFB2F2}" type="slidenum">
              <a:rPr lang="en-US" altLang="en-US"/>
              <a:pPr>
                <a:defRPr/>
              </a:pPr>
              <a:t>‹#›</a:t>
            </a:fld>
            <a:endParaRPr lang="en-US" altLang="en-US"/>
          </a:p>
        </p:txBody>
      </p:sp>
    </p:spTree>
    <p:extLst>
      <p:ext uri="{BB962C8B-B14F-4D97-AF65-F5344CB8AC3E}">
        <p14:creationId xmlns:p14="http://schemas.microsoft.com/office/powerpoint/2010/main" val="236033209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FF8A2471-097A-3B8F-2671-D7F0D0B4337D}"/>
              </a:ext>
            </a:extLst>
          </p:cNvPr>
          <p:cNvSpPr>
            <a:spLocks noGrp="1"/>
          </p:cNvSpPr>
          <p:nvPr>
            <p:ph type="dt" sz="half" idx="10"/>
          </p:nvPr>
        </p:nvSpPr>
        <p:spPr/>
        <p:txBody>
          <a:bodyPr/>
          <a:lstStyle>
            <a:lvl1pPr>
              <a:defRPr/>
            </a:lvl1pPr>
          </a:lstStyle>
          <a:p>
            <a:pPr>
              <a:defRPr/>
            </a:pPr>
            <a:fld id="{0D9025E1-C64E-4E02-80B5-280A9225149E}" type="datetime3">
              <a:rPr lang="en-US" smtClean="0"/>
              <a:t>25 August 2024</a:t>
            </a:fld>
            <a:endParaRPr lang="en-US" dirty="0"/>
          </a:p>
        </p:txBody>
      </p:sp>
      <p:sp>
        <p:nvSpPr>
          <p:cNvPr id="6" name="Footer Placeholder 4">
            <a:extLst>
              <a:ext uri="{FF2B5EF4-FFF2-40B4-BE49-F238E27FC236}">
                <a16:creationId xmlns:a16="http://schemas.microsoft.com/office/drawing/2014/main" id="{AE6E76E4-E163-9E6C-DC3B-62137807FBE9}"/>
              </a:ext>
            </a:extLst>
          </p:cNvPr>
          <p:cNvSpPr>
            <a:spLocks noGrp="1"/>
          </p:cNvSpPr>
          <p:nvPr>
            <p:ph type="ftr" sz="quarter" idx="11"/>
          </p:nvPr>
        </p:nvSpPr>
        <p:spPr/>
        <p:txBody>
          <a:bodyPr/>
          <a:lstStyle>
            <a:lvl1pPr>
              <a:defRPr/>
            </a:lvl1pPr>
          </a:lstStyle>
          <a:p>
            <a:pPr>
              <a:defRPr/>
            </a:pPr>
            <a:r>
              <a:rPr lang="en-US"/>
              <a:t>Artificial Intelligence</a:t>
            </a:r>
          </a:p>
        </p:txBody>
      </p:sp>
      <p:sp>
        <p:nvSpPr>
          <p:cNvPr id="7" name="Slide Number Placeholder 5">
            <a:extLst>
              <a:ext uri="{FF2B5EF4-FFF2-40B4-BE49-F238E27FC236}">
                <a16:creationId xmlns:a16="http://schemas.microsoft.com/office/drawing/2014/main" id="{27E6D963-F43C-CA78-3D4F-BF7520122E4B}"/>
              </a:ext>
            </a:extLst>
          </p:cNvPr>
          <p:cNvSpPr>
            <a:spLocks noGrp="1"/>
          </p:cNvSpPr>
          <p:nvPr>
            <p:ph type="sldNum" sz="quarter" idx="12"/>
          </p:nvPr>
        </p:nvSpPr>
        <p:spPr/>
        <p:txBody>
          <a:bodyPr/>
          <a:lstStyle>
            <a:lvl1pPr>
              <a:defRPr/>
            </a:lvl1pPr>
          </a:lstStyle>
          <a:p>
            <a:pPr>
              <a:defRPr/>
            </a:pPr>
            <a:fld id="{26D08AF3-1903-48DD-BD8C-B8B5394B38D8}" type="slidenum">
              <a:rPr lang="en-US" altLang="en-US"/>
              <a:pPr>
                <a:defRPr/>
              </a:pPr>
              <a:t>‹#›</a:t>
            </a:fld>
            <a:endParaRPr lang="en-US" altLang="en-US"/>
          </a:p>
        </p:txBody>
      </p:sp>
    </p:spTree>
    <p:extLst>
      <p:ext uri="{BB962C8B-B14F-4D97-AF65-F5344CB8AC3E}">
        <p14:creationId xmlns:p14="http://schemas.microsoft.com/office/powerpoint/2010/main" val="1190929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57BA7E-782E-6BBD-E844-1FFD1CA96FE6}"/>
              </a:ext>
            </a:extLst>
          </p:cNvPr>
          <p:cNvSpPr>
            <a:spLocks noGrp="1"/>
          </p:cNvSpPr>
          <p:nvPr>
            <p:ph type="dt" sz="half" idx="10"/>
          </p:nvPr>
        </p:nvSpPr>
        <p:spPr/>
        <p:txBody>
          <a:bodyPr/>
          <a:lstStyle>
            <a:lvl1pPr>
              <a:defRPr/>
            </a:lvl1pPr>
          </a:lstStyle>
          <a:p>
            <a:pPr>
              <a:defRPr/>
            </a:pPr>
            <a:fld id="{70571A20-7D73-4CD0-9FD1-DDE01ACE4D7B}" type="datetime3">
              <a:rPr lang="en-US" smtClean="0"/>
              <a:t>25 August 2024</a:t>
            </a:fld>
            <a:endParaRPr lang="en-US" dirty="0"/>
          </a:p>
        </p:txBody>
      </p:sp>
      <p:sp>
        <p:nvSpPr>
          <p:cNvPr id="8" name="Footer Placeholder 4">
            <a:extLst>
              <a:ext uri="{FF2B5EF4-FFF2-40B4-BE49-F238E27FC236}">
                <a16:creationId xmlns:a16="http://schemas.microsoft.com/office/drawing/2014/main" id="{EBC9BD6E-6102-B1A3-C124-06229D48E35A}"/>
              </a:ext>
            </a:extLst>
          </p:cNvPr>
          <p:cNvSpPr>
            <a:spLocks noGrp="1"/>
          </p:cNvSpPr>
          <p:nvPr>
            <p:ph type="ftr" sz="quarter" idx="11"/>
          </p:nvPr>
        </p:nvSpPr>
        <p:spPr/>
        <p:txBody>
          <a:bodyPr/>
          <a:lstStyle>
            <a:lvl1pPr>
              <a:defRPr/>
            </a:lvl1pPr>
          </a:lstStyle>
          <a:p>
            <a:pPr>
              <a:defRPr/>
            </a:pPr>
            <a:r>
              <a:rPr lang="en-US"/>
              <a:t>Artificial Intelligence</a:t>
            </a:r>
          </a:p>
        </p:txBody>
      </p:sp>
      <p:sp>
        <p:nvSpPr>
          <p:cNvPr id="9" name="Slide Number Placeholder 5">
            <a:extLst>
              <a:ext uri="{FF2B5EF4-FFF2-40B4-BE49-F238E27FC236}">
                <a16:creationId xmlns:a16="http://schemas.microsoft.com/office/drawing/2014/main" id="{BAD85C8C-89E1-0D17-3F1E-7326CA3BDB0A}"/>
              </a:ext>
            </a:extLst>
          </p:cNvPr>
          <p:cNvSpPr>
            <a:spLocks noGrp="1"/>
          </p:cNvSpPr>
          <p:nvPr>
            <p:ph type="sldNum" sz="quarter" idx="12"/>
          </p:nvPr>
        </p:nvSpPr>
        <p:spPr/>
        <p:txBody>
          <a:bodyPr/>
          <a:lstStyle>
            <a:lvl1pPr>
              <a:defRPr/>
            </a:lvl1pPr>
          </a:lstStyle>
          <a:p>
            <a:pPr>
              <a:defRPr/>
            </a:pPr>
            <a:fld id="{034C5C78-F17E-4C1A-9FF4-9A8CEF0F046D}" type="slidenum">
              <a:rPr lang="en-US" altLang="en-US"/>
              <a:pPr>
                <a:defRPr/>
              </a:pPr>
              <a:t>‹#›</a:t>
            </a:fld>
            <a:endParaRPr lang="en-US" altLang="en-US"/>
          </a:p>
        </p:txBody>
      </p:sp>
    </p:spTree>
    <p:extLst>
      <p:ext uri="{BB962C8B-B14F-4D97-AF65-F5344CB8AC3E}">
        <p14:creationId xmlns:p14="http://schemas.microsoft.com/office/powerpoint/2010/main" val="150473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4BC222E-AA3C-3884-7404-51DB68DB8102}"/>
              </a:ext>
            </a:extLst>
          </p:cNvPr>
          <p:cNvSpPr>
            <a:spLocks noGrp="1"/>
          </p:cNvSpPr>
          <p:nvPr>
            <p:ph type="dt" sz="half" idx="10"/>
          </p:nvPr>
        </p:nvSpPr>
        <p:spPr/>
        <p:txBody>
          <a:bodyPr/>
          <a:lstStyle>
            <a:lvl1pPr>
              <a:defRPr/>
            </a:lvl1pPr>
          </a:lstStyle>
          <a:p>
            <a:pPr>
              <a:defRPr/>
            </a:pPr>
            <a:fld id="{CC63B944-92AE-4E35-84EC-77C24D83F715}" type="datetime3">
              <a:rPr lang="en-US" smtClean="0"/>
              <a:t>25 August 2024</a:t>
            </a:fld>
            <a:endParaRPr lang="en-US" dirty="0"/>
          </a:p>
        </p:txBody>
      </p:sp>
      <p:sp>
        <p:nvSpPr>
          <p:cNvPr id="4" name="Footer Placeholder 4">
            <a:extLst>
              <a:ext uri="{FF2B5EF4-FFF2-40B4-BE49-F238E27FC236}">
                <a16:creationId xmlns:a16="http://schemas.microsoft.com/office/drawing/2014/main" id="{3A4447BC-3E53-FE85-7E06-E4351014AE51}"/>
              </a:ext>
            </a:extLst>
          </p:cNvPr>
          <p:cNvSpPr>
            <a:spLocks noGrp="1"/>
          </p:cNvSpPr>
          <p:nvPr>
            <p:ph type="ftr" sz="quarter" idx="11"/>
          </p:nvPr>
        </p:nvSpPr>
        <p:spPr/>
        <p:txBody>
          <a:bodyPr/>
          <a:lstStyle>
            <a:lvl1pPr>
              <a:defRPr/>
            </a:lvl1pPr>
          </a:lstStyle>
          <a:p>
            <a:pPr>
              <a:defRPr/>
            </a:pPr>
            <a:r>
              <a:rPr lang="en-US"/>
              <a:t>Artificial Intelligence</a:t>
            </a:r>
          </a:p>
        </p:txBody>
      </p:sp>
      <p:sp>
        <p:nvSpPr>
          <p:cNvPr id="5" name="Slide Number Placeholder 5">
            <a:extLst>
              <a:ext uri="{FF2B5EF4-FFF2-40B4-BE49-F238E27FC236}">
                <a16:creationId xmlns:a16="http://schemas.microsoft.com/office/drawing/2014/main" id="{AF317786-1757-0A68-742E-E7CEDC92796B}"/>
              </a:ext>
            </a:extLst>
          </p:cNvPr>
          <p:cNvSpPr>
            <a:spLocks noGrp="1"/>
          </p:cNvSpPr>
          <p:nvPr>
            <p:ph type="sldNum" sz="quarter" idx="12"/>
          </p:nvPr>
        </p:nvSpPr>
        <p:spPr/>
        <p:txBody>
          <a:bodyPr/>
          <a:lstStyle>
            <a:lvl1pPr>
              <a:defRPr/>
            </a:lvl1pPr>
          </a:lstStyle>
          <a:p>
            <a:pPr>
              <a:defRPr/>
            </a:pPr>
            <a:fld id="{88C6188D-9E19-44F4-A740-D084FA7612AF}" type="slidenum">
              <a:rPr lang="en-US" altLang="en-US"/>
              <a:pPr>
                <a:defRPr/>
              </a:pPr>
              <a:t>‹#›</a:t>
            </a:fld>
            <a:endParaRPr lang="en-US" altLang="en-US"/>
          </a:p>
        </p:txBody>
      </p:sp>
    </p:spTree>
    <p:extLst>
      <p:ext uri="{BB962C8B-B14F-4D97-AF65-F5344CB8AC3E}">
        <p14:creationId xmlns:p14="http://schemas.microsoft.com/office/powerpoint/2010/main" val="90036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E4A4C9E-A34E-ED0D-4C51-6BF5C97B54CA}"/>
              </a:ext>
            </a:extLst>
          </p:cNvPr>
          <p:cNvSpPr>
            <a:spLocks noGrp="1"/>
          </p:cNvSpPr>
          <p:nvPr>
            <p:ph type="dt" sz="half" idx="10"/>
          </p:nvPr>
        </p:nvSpPr>
        <p:spPr/>
        <p:txBody>
          <a:bodyPr/>
          <a:lstStyle>
            <a:lvl1pPr>
              <a:defRPr/>
            </a:lvl1pPr>
          </a:lstStyle>
          <a:p>
            <a:pPr>
              <a:defRPr/>
            </a:pPr>
            <a:fld id="{E44AC326-BC97-4534-B73C-F9B9D79440EF}" type="datetime3">
              <a:rPr lang="en-US" smtClean="0"/>
              <a:t>25 August 2024</a:t>
            </a:fld>
            <a:endParaRPr lang="en-US" dirty="0"/>
          </a:p>
        </p:txBody>
      </p:sp>
      <p:sp>
        <p:nvSpPr>
          <p:cNvPr id="3" name="Footer Placeholder 4">
            <a:extLst>
              <a:ext uri="{FF2B5EF4-FFF2-40B4-BE49-F238E27FC236}">
                <a16:creationId xmlns:a16="http://schemas.microsoft.com/office/drawing/2014/main" id="{1501E609-16FC-792E-34FD-DD73E7247DA3}"/>
              </a:ext>
            </a:extLst>
          </p:cNvPr>
          <p:cNvSpPr>
            <a:spLocks noGrp="1"/>
          </p:cNvSpPr>
          <p:nvPr>
            <p:ph type="ftr" sz="quarter" idx="11"/>
          </p:nvPr>
        </p:nvSpPr>
        <p:spPr/>
        <p:txBody>
          <a:bodyPr/>
          <a:lstStyle>
            <a:lvl1pPr>
              <a:defRPr/>
            </a:lvl1pPr>
          </a:lstStyle>
          <a:p>
            <a:pPr>
              <a:defRPr/>
            </a:pPr>
            <a:r>
              <a:rPr lang="en-US"/>
              <a:t>Artificial Intelligence</a:t>
            </a:r>
          </a:p>
        </p:txBody>
      </p:sp>
      <p:sp>
        <p:nvSpPr>
          <p:cNvPr id="4" name="Slide Number Placeholder 5">
            <a:extLst>
              <a:ext uri="{FF2B5EF4-FFF2-40B4-BE49-F238E27FC236}">
                <a16:creationId xmlns:a16="http://schemas.microsoft.com/office/drawing/2014/main" id="{384BCAC6-59DC-E900-DF52-725AD5E5E4E4}"/>
              </a:ext>
            </a:extLst>
          </p:cNvPr>
          <p:cNvSpPr>
            <a:spLocks noGrp="1"/>
          </p:cNvSpPr>
          <p:nvPr>
            <p:ph type="sldNum" sz="quarter" idx="12"/>
          </p:nvPr>
        </p:nvSpPr>
        <p:spPr/>
        <p:txBody>
          <a:bodyPr/>
          <a:lstStyle>
            <a:lvl1pPr>
              <a:defRPr/>
            </a:lvl1pPr>
          </a:lstStyle>
          <a:p>
            <a:pPr>
              <a:defRPr/>
            </a:pPr>
            <a:fld id="{23451617-79A7-419A-92A9-929BAF15C1A2}" type="slidenum">
              <a:rPr lang="en-US" altLang="en-US"/>
              <a:pPr>
                <a:defRPr/>
              </a:pPr>
              <a:t>‹#›</a:t>
            </a:fld>
            <a:endParaRPr lang="en-US" altLang="en-US"/>
          </a:p>
        </p:txBody>
      </p:sp>
    </p:spTree>
    <p:extLst>
      <p:ext uri="{BB962C8B-B14F-4D97-AF65-F5344CB8AC3E}">
        <p14:creationId xmlns:p14="http://schemas.microsoft.com/office/powerpoint/2010/main" val="917951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229E216-C897-CC29-CADA-F659A15D1B1D}"/>
              </a:ext>
            </a:extLst>
          </p:cNvPr>
          <p:cNvSpPr>
            <a:spLocks noGrp="1"/>
          </p:cNvSpPr>
          <p:nvPr>
            <p:ph type="dt" sz="half" idx="10"/>
          </p:nvPr>
        </p:nvSpPr>
        <p:spPr/>
        <p:txBody>
          <a:bodyPr/>
          <a:lstStyle>
            <a:lvl1pPr>
              <a:defRPr/>
            </a:lvl1pPr>
          </a:lstStyle>
          <a:p>
            <a:pPr>
              <a:defRPr/>
            </a:pPr>
            <a:fld id="{AD58D12D-E78A-48A9-ABD3-70BF1A3D6388}" type="datetime3">
              <a:rPr lang="en-US" smtClean="0"/>
              <a:t>25 August 2024</a:t>
            </a:fld>
            <a:endParaRPr lang="en-US"/>
          </a:p>
        </p:txBody>
      </p:sp>
      <p:sp>
        <p:nvSpPr>
          <p:cNvPr id="6" name="Footer Placeholder 4">
            <a:extLst>
              <a:ext uri="{FF2B5EF4-FFF2-40B4-BE49-F238E27FC236}">
                <a16:creationId xmlns:a16="http://schemas.microsoft.com/office/drawing/2014/main" id="{F8174CD6-5401-C4D9-BDA6-3E982683764A}"/>
              </a:ext>
            </a:extLst>
          </p:cNvPr>
          <p:cNvSpPr>
            <a:spLocks noGrp="1"/>
          </p:cNvSpPr>
          <p:nvPr>
            <p:ph type="ftr" sz="quarter" idx="11"/>
          </p:nvPr>
        </p:nvSpPr>
        <p:spPr/>
        <p:txBody>
          <a:bodyPr/>
          <a:lstStyle>
            <a:lvl1pPr>
              <a:defRPr/>
            </a:lvl1pPr>
          </a:lstStyle>
          <a:p>
            <a:pPr>
              <a:defRPr/>
            </a:pPr>
            <a:r>
              <a:rPr lang="en-US"/>
              <a:t>Artificial Intelligence</a:t>
            </a:r>
          </a:p>
        </p:txBody>
      </p:sp>
      <p:sp>
        <p:nvSpPr>
          <p:cNvPr id="7" name="Slide Number Placeholder 5">
            <a:extLst>
              <a:ext uri="{FF2B5EF4-FFF2-40B4-BE49-F238E27FC236}">
                <a16:creationId xmlns:a16="http://schemas.microsoft.com/office/drawing/2014/main" id="{B6041A79-8E72-BD8C-45ED-73266F448855}"/>
              </a:ext>
            </a:extLst>
          </p:cNvPr>
          <p:cNvSpPr>
            <a:spLocks noGrp="1"/>
          </p:cNvSpPr>
          <p:nvPr>
            <p:ph type="sldNum" sz="quarter" idx="12"/>
          </p:nvPr>
        </p:nvSpPr>
        <p:spPr/>
        <p:txBody>
          <a:bodyPr/>
          <a:lstStyle>
            <a:lvl1pPr>
              <a:defRPr/>
            </a:lvl1pPr>
          </a:lstStyle>
          <a:p>
            <a:pPr>
              <a:defRPr/>
            </a:pPr>
            <a:fld id="{17CCA968-E53E-4D6C-AF80-79D322E31474}" type="slidenum">
              <a:rPr lang="en-US" altLang="en-US"/>
              <a:pPr>
                <a:defRPr/>
              </a:pPr>
              <a:t>‹#›</a:t>
            </a:fld>
            <a:endParaRPr lang="en-US" altLang="en-US"/>
          </a:p>
        </p:txBody>
      </p:sp>
    </p:spTree>
    <p:extLst>
      <p:ext uri="{BB962C8B-B14F-4D97-AF65-F5344CB8AC3E}">
        <p14:creationId xmlns:p14="http://schemas.microsoft.com/office/powerpoint/2010/main" val="3702385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CDCB873-BDC7-8F34-FA4B-FAEC637B3DCE}"/>
              </a:ext>
            </a:extLst>
          </p:cNvPr>
          <p:cNvSpPr>
            <a:spLocks noGrp="1"/>
          </p:cNvSpPr>
          <p:nvPr>
            <p:ph type="dt" sz="half" idx="10"/>
          </p:nvPr>
        </p:nvSpPr>
        <p:spPr/>
        <p:txBody>
          <a:bodyPr/>
          <a:lstStyle>
            <a:lvl1pPr>
              <a:defRPr/>
            </a:lvl1pPr>
          </a:lstStyle>
          <a:p>
            <a:pPr>
              <a:defRPr/>
            </a:pPr>
            <a:fld id="{E98CE750-7B87-47C9-9391-11E2DE8D6B83}" type="datetime3">
              <a:rPr lang="en-US" smtClean="0"/>
              <a:t>25 August 2024</a:t>
            </a:fld>
            <a:endParaRPr lang="en-US"/>
          </a:p>
        </p:txBody>
      </p:sp>
      <p:sp>
        <p:nvSpPr>
          <p:cNvPr id="6" name="Footer Placeholder 4">
            <a:extLst>
              <a:ext uri="{FF2B5EF4-FFF2-40B4-BE49-F238E27FC236}">
                <a16:creationId xmlns:a16="http://schemas.microsoft.com/office/drawing/2014/main" id="{096AA70D-DBFD-2AC1-F163-70485E510584}"/>
              </a:ext>
            </a:extLst>
          </p:cNvPr>
          <p:cNvSpPr>
            <a:spLocks noGrp="1"/>
          </p:cNvSpPr>
          <p:nvPr>
            <p:ph type="ftr" sz="quarter" idx="11"/>
          </p:nvPr>
        </p:nvSpPr>
        <p:spPr/>
        <p:txBody>
          <a:bodyPr/>
          <a:lstStyle>
            <a:lvl1pPr>
              <a:defRPr/>
            </a:lvl1pPr>
          </a:lstStyle>
          <a:p>
            <a:pPr>
              <a:defRPr/>
            </a:pPr>
            <a:r>
              <a:rPr lang="en-US"/>
              <a:t>Artificial Intelligence</a:t>
            </a:r>
          </a:p>
        </p:txBody>
      </p:sp>
      <p:sp>
        <p:nvSpPr>
          <p:cNvPr id="7" name="Slide Number Placeholder 5">
            <a:extLst>
              <a:ext uri="{FF2B5EF4-FFF2-40B4-BE49-F238E27FC236}">
                <a16:creationId xmlns:a16="http://schemas.microsoft.com/office/drawing/2014/main" id="{31D85757-FD89-69A6-15B0-08D01C0E1204}"/>
              </a:ext>
            </a:extLst>
          </p:cNvPr>
          <p:cNvSpPr>
            <a:spLocks noGrp="1"/>
          </p:cNvSpPr>
          <p:nvPr>
            <p:ph type="sldNum" sz="quarter" idx="12"/>
          </p:nvPr>
        </p:nvSpPr>
        <p:spPr/>
        <p:txBody>
          <a:bodyPr/>
          <a:lstStyle>
            <a:lvl1pPr>
              <a:defRPr/>
            </a:lvl1pPr>
          </a:lstStyle>
          <a:p>
            <a:pPr>
              <a:defRPr/>
            </a:pPr>
            <a:fld id="{DACB2EF4-3550-4CE2-8F2E-FA1154059266}" type="slidenum">
              <a:rPr lang="en-US" altLang="en-US"/>
              <a:pPr>
                <a:defRPr/>
              </a:pPr>
              <a:t>‹#›</a:t>
            </a:fld>
            <a:endParaRPr lang="en-US" altLang="en-US"/>
          </a:p>
        </p:txBody>
      </p:sp>
    </p:spTree>
    <p:extLst>
      <p:ext uri="{BB962C8B-B14F-4D97-AF65-F5344CB8AC3E}">
        <p14:creationId xmlns:p14="http://schemas.microsoft.com/office/powerpoint/2010/main" val="2395547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5C2BBC-8F21-968D-BAD1-0BF444145F1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753FC4D-B36C-5B8E-69D2-B020124C53D0}"/>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5250647-D669-E771-D78B-522BE71E8268}"/>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75B74F8C-56A6-4573-9AF3-8E9B145FB4B5}" type="datetime3">
              <a:rPr lang="en-US" smtClean="0"/>
              <a:t>25 August 2024</a:t>
            </a:fld>
            <a:endParaRPr lang="en-US" dirty="0"/>
          </a:p>
        </p:txBody>
      </p:sp>
      <p:sp>
        <p:nvSpPr>
          <p:cNvPr id="5" name="Footer Placeholder 4">
            <a:extLst>
              <a:ext uri="{FF2B5EF4-FFF2-40B4-BE49-F238E27FC236}">
                <a16:creationId xmlns:a16="http://schemas.microsoft.com/office/drawing/2014/main" id="{BD8BD365-14AF-7D2A-6FBD-513BBAF92EFC}"/>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CB2DC91D-A59F-8462-47FA-2FBD3C5A803B}"/>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74B130F1-A9AE-4366-9ACD-553CAC9A8EE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9ED886B-B5BF-5CCB-D432-A54116C3350F}"/>
              </a:ext>
            </a:extLst>
          </p:cNvPr>
          <p:cNvSpPr>
            <a:spLocks noGrp="1" noChangeArrowheads="1"/>
          </p:cNvSpPr>
          <p:nvPr>
            <p:ph type="title"/>
          </p:nvPr>
        </p:nvSpPr>
        <p:spPr bwMode="auto">
          <a:xfrm>
            <a:off x="628650" y="365127"/>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IN" altLang="en-US"/>
          </a:p>
        </p:txBody>
      </p:sp>
      <p:sp>
        <p:nvSpPr>
          <p:cNvPr id="2051" name="Text Placeholder 2">
            <a:extLst>
              <a:ext uri="{FF2B5EF4-FFF2-40B4-BE49-F238E27FC236}">
                <a16:creationId xmlns:a16="http://schemas.microsoft.com/office/drawing/2014/main" id="{3ABA83BC-8CD0-F680-0B49-40F5FB6BBD42}"/>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N" altLang="en-US"/>
          </a:p>
        </p:txBody>
      </p:sp>
      <p:sp>
        <p:nvSpPr>
          <p:cNvPr id="4" name="Date Placeholder 3">
            <a:extLst>
              <a:ext uri="{FF2B5EF4-FFF2-40B4-BE49-F238E27FC236}">
                <a16:creationId xmlns:a16="http://schemas.microsoft.com/office/drawing/2014/main" id="{DFA4CDC6-CAF6-21C9-295D-F769FC046AD1}"/>
              </a:ext>
            </a:extLst>
          </p:cNvPr>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3971F84-8ABA-46FC-B98F-65554609702E}" type="datetime3">
              <a:rPr lang="en-US" smtClean="0"/>
              <a:t>25 August 2024</a:t>
            </a:fld>
            <a:endParaRPr lang="en-IN"/>
          </a:p>
        </p:txBody>
      </p:sp>
      <p:sp>
        <p:nvSpPr>
          <p:cNvPr id="5" name="Footer Placeholder 4">
            <a:extLst>
              <a:ext uri="{FF2B5EF4-FFF2-40B4-BE49-F238E27FC236}">
                <a16:creationId xmlns:a16="http://schemas.microsoft.com/office/drawing/2014/main" id="{7B5639B7-60CE-8B3D-D187-D8871357D1D2}"/>
              </a:ext>
            </a:extLst>
          </p:cNvPr>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F2311ACE-ECCD-4CE3-9E4E-C45F2496CE9E}"/>
              </a:ext>
            </a:extLst>
          </p:cNvPr>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E1E05AB-40F4-4073-86D6-EA89AF806CD1}" type="slidenum">
              <a:rPr lang="en-IN"/>
              <a:pPr>
                <a:defRPr/>
              </a:pPr>
              <a:t>‹#›</a:t>
            </a:fld>
            <a:endParaRPr lang="en-IN"/>
          </a:p>
        </p:txBody>
      </p:sp>
    </p:spTree>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C7212FD-351B-D20B-9AA3-701CAC67E2C6}"/>
              </a:ext>
            </a:extLst>
          </p:cNvPr>
          <p:cNvSpPr>
            <a:spLocks noGrp="1"/>
          </p:cNvSpPr>
          <p:nvPr>
            <p:ph idx="1"/>
          </p:nvPr>
        </p:nvSpPr>
        <p:spPr/>
        <p:txBody>
          <a:bodyPr/>
          <a:lstStyle/>
          <a:p>
            <a:pPr algn="ctr" eaLnBrk="1" hangingPunct="1">
              <a:buFont typeface="Arial" charset="0"/>
              <a:buNone/>
              <a:defRPr/>
            </a:pPr>
            <a:endParaRPr lang="en-US" altLang="en-US" sz="3600" b="1" dirty="0">
              <a:solidFill>
                <a:schemeClr val="accent6">
                  <a:lumMod val="75000"/>
                </a:schemeClr>
              </a:solidFill>
              <a:latin typeface="+mj-lt"/>
              <a:cs typeface="Times New Roman" pitchFamily="18" charset="0"/>
            </a:endParaRPr>
          </a:p>
          <a:p>
            <a:pPr algn="ctr" eaLnBrk="1" hangingPunct="1">
              <a:buFont typeface="Arial" charset="0"/>
              <a:buNone/>
              <a:defRPr/>
            </a:pPr>
            <a:r>
              <a:rPr lang="en-US" altLang="en-US" sz="4000" b="1" dirty="0">
                <a:solidFill>
                  <a:schemeClr val="tx2"/>
                </a:solidFill>
                <a:latin typeface="+mj-lt"/>
                <a:cs typeface="Times New Roman" pitchFamily="18" charset="0"/>
              </a:rPr>
              <a:t>Uniform-cost search</a:t>
            </a:r>
          </a:p>
          <a:p>
            <a:pPr algn="ctr" eaLnBrk="1" hangingPunct="1">
              <a:buFont typeface="Arial" charset="0"/>
              <a:buNone/>
              <a:defRPr/>
            </a:pPr>
            <a:endParaRPr lang="en-US" b="1" dirty="0">
              <a:solidFill>
                <a:schemeClr val="accent6">
                  <a:lumMod val="75000"/>
                </a:schemeClr>
              </a:solidFill>
              <a:latin typeface="+mj-lt"/>
            </a:endParaRPr>
          </a:p>
          <a:p>
            <a:pPr marL="0" indent="0" algn="ctr" eaLnBrk="1" hangingPunct="1">
              <a:lnSpc>
                <a:spcPct val="80000"/>
              </a:lnSpc>
              <a:defRPr/>
            </a:pPr>
            <a:endParaRPr lang="en-US" altLang="en-US" b="1" dirty="0">
              <a:solidFill>
                <a:srgbClr val="0066FF"/>
              </a:solidFill>
              <a:latin typeface="+mj-lt"/>
              <a:cs typeface="Times New Roman" pitchFamily="18" charset="0"/>
            </a:endParaRPr>
          </a:p>
          <a:p>
            <a:pPr marL="0" indent="0" algn="ctr" eaLnBrk="1" hangingPunct="1">
              <a:lnSpc>
                <a:spcPct val="80000"/>
              </a:lnSpc>
              <a:defRPr/>
            </a:pPr>
            <a:r>
              <a:rPr lang="en-US" altLang="en-US" sz="3600" b="1" dirty="0">
                <a:solidFill>
                  <a:schemeClr val="accent2"/>
                </a:solidFill>
                <a:latin typeface="+mj-lt"/>
                <a:cs typeface="Times New Roman" pitchFamily="18" charset="0"/>
              </a:rPr>
              <a:t>A. Chandra Shaker</a:t>
            </a:r>
          </a:p>
          <a:p>
            <a:pPr algn="ctr" eaLnBrk="1" hangingPunct="1">
              <a:buFont typeface="Arial" charset="0"/>
              <a:buNone/>
              <a:defRPr/>
            </a:pPr>
            <a:endParaRPr lang="en-US" dirty="0">
              <a:solidFill>
                <a:schemeClr val="accent6">
                  <a:lumMod val="75000"/>
                </a:schemeClr>
              </a:solidFill>
              <a:latin typeface="+mj-lt"/>
            </a:endParaRPr>
          </a:p>
        </p:txBody>
      </p:sp>
      <p:sp>
        <p:nvSpPr>
          <p:cNvPr id="15365" name="Footer Placeholder 4">
            <a:extLst>
              <a:ext uri="{FF2B5EF4-FFF2-40B4-BE49-F238E27FC236}">
                <a16:creationId xmlns:a16="http://schemas.microsoft.com/office/drawing/2014/main" id="{41BAA91D-0770-1B6E-DEF8-897C666BF3E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3" name="Picture 2">
            <a:extLst>
              <a:ext uri="{FF2B5EF4-FFF2-40B4-BE49-F238E27FC236}">
                <a16:creationId xmlns:a16="http://schemas.microsoft.com/office/drawing/2014/main" id="{789B5DF2-45D5-9D7D-1999-82D43DF9A8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38677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pic>
        <p:nvPicPr>
          <p:cNvPr id="16" name="Picture 15">
            <a:extLst>
              <a:ext uri="{FF2B5EF4-FFF2-40B4-BE49-F238E27FC236}">
                <a16:creationId xmlns:a16="http://schemas.microsoft.com/office/drawing/2014/main" id="{C1F86F63-BC28-75C0-8312-85D5245E0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grpSp>
        <p:nvGrpSpPr>
          <p:cNvPr id="17" name="Group 48">
            <a:extLst>
              <a:ext uri="{FF2B5EF4-FFF2-40B4-BE49-F238E27FC236}">
                <a16:creationId xmlns:a16="http://schemas.microsoft.com/office/drawing/2014/main" id="{9A435EB2-1A96-5656-9A47-566B3839CDC5}"/>
              </a:ext>
            </a:extLst>
          </p:cNvPr>
          <p:cNvGrpSpPr>
            <a:grpSpLocks/>
          </p:cNvGrpSpPr>
          <p:nvPr/>
        </p:nvGrpSpPr>
        <p:grpSpPr bwMode="auto">
          <a:xfrm>
            <a:off x="1289050" y="2209800"/>
            <a:ext cx="6254750" cy="3776663"/>
            <a:chOff x="812" y="1392"/>
            <a:chExt cx="3940" cy="2379"/>
          </a:xfrm>
        </p:grpSpPr>
        <p:sp>
          <p:nvSpPr>
            <p:cNvPr id="18" name="Oval 4">
              <a:extLst>
                <a:ext uri="{FF2B5EF4-FFF2-40B4-BE49-F238E27FC236}">
                  <a16:creationId xmlns:a16="http://schemas.microsoft.com/office/drawing/2014/main" id="{D18A2A22-D74B-C3DA-EECE-A10C88F0AF4C}"/>
                </a:ext>
              </a:extLst>
            </p:cNvPr>
            <p:cNvSpPr>
              <a:spLocks noChangeArrowheads="1"/>
            </p:cNvSpPr>
            <p:nvPr/>
          </p:nvSpPr>
          <p:spPr bwMode="auto">
            <a:xfrm>
              <a:off x="2571" y="139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9" name="Text Box 5">
              <a:extLst>
                <a:ext uri="{FF2B5EF4-FFF2-40B4-BE49-F238E27FC236}">
                  <a16:creationId xmlns:a16="http://schemas.microsoft.com/office/drawing/2014/main" id="{4955E55C-98F3-2379-73D2-76E07AA12A3B}"/>
                </a:ext>
              </a:extLst>
            </p:cNvPr>
            <p:cNvSpPr txBox="1">
              <a:spLocks noChangeArrowheads="1"/>
            </p:cNvSpPr>
            <p:nvPr/>
          </p:nvSpPr>
          <p:spPr bwMode="auto">
            <a:xfrm>
              <a:off x="2636" y="146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0" name="Oval 6">
              <a:extLst>
                <a:ext uri="{FF2B5EF4-FFF2-40B4-BE49-F238E27FC236}">
                  <a16:creationId xmlns:a16="http://schemas.microsoft.com/office/drawing/2014/main" id="{733E7A9A-C1F3-34FA-1F95-5482916E5830}"/>
                </a:ext>
              </a:extLst>
            </p:cNvPr>
            <p:cNvSpPr>
              <a:spLocks noChangeArrowheads="1"/>
            </p:cNvSpPr>
            <p:nvPr/>
          </p:nvSpPr>
          <p:spPr bwMode="auto">
            <a:xfrm>
              <a:off x="1820" y="1922"/>
              <a:ext cx="269" cy="280"/>
            </a:xfrm>
            <a:prstGeom prst="ellipse">
              <a:avLst/>
            </a:prstGeom>
            <a:solidFill>
              <a:schemeClr val="accent2">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1" name="Text Box 7">
              <a:extLst>
                <a:ext uri="{FF2B5EF4-FFF2-40B4-BE49-F238E27FC236}">
                  <a16:creationId xmlns:a16="http://schemas.microsoft.com/office/drawing/2014/main" id="{05E8A819-BA32-9C8E-8035-915A93908C3D}"/>
                </a:ext>
              </a:extLst>
            </p:cNvPr>
            <p:cNvSpPr txBox="1">
              <a:spLocks noChangeArrowheads="1"/>
            </p:cNvSpPr>
            <p:nvPr/>
          </p:nvSpPr>
          <p:spPr bwMode="auto">
            <a:xfrm>
              <a:off x="1884"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2" name="Oval 8">
              <a:extLst>
                <a:ext uri="{FF2B5EF4-FFF2-40B4-BE49-F238E27FC236}">
                  <a16:creationId xmlns:a16="http://schemas.microsoft.com/office/drawing/2014/main" id="{0DB46A6E-75AD-889B-D912-13A69900F2A9}"/>
                </a:ext>
              </a:extLst>
            </p:cNvPr>
            <p:cNvSpPr>
              <a:spLocks noChangeArrowheads="1"/>
            </p:cNvSpPr>
            <p:nvPr/>
          </p:nvSpPr>
          <p:spPr bwMode="auto">
            <a:xfrm>
              <a:off x="3595" y="192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3" name="Text Box 9">
              <a:extLst>
                <a:ext uri="{FF2B5EF4-FFF2-40B4-BE49-F238E27FC236}">
                  <a16:creationId xmlns:a16="http://schemas.microsoft.com/office/drawing/2014/main" id="{13F6C9BA-AEA8-DBEA-DCB7-9A07F15FB372}"/>
                </a:ext>
              </a:extLst>
            </p:cNvPr>
            <p:cNvSpPr txBox="1">
              <a:spLocks noChangeArrowheads="1"/>
            </p:cNvSpPr>
            <p:nvPr/>
          </p:nvSpPr>
          <p:spPr bwMode="auto">
            <a:xfrm>
              <a:off x="3661"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4" name="Oval 10">
              <a:extLst>
                <a:ext uri="{FF2B5EF4-FFF2-40B4-BE49-F238E27FC236}">
                  <a16:creationId xmlns:a16="http://schemas.microsoft.com/office/drawing/2014/main" id="{14142CF1-3B99-3891-1297-083924AB84D6}"/>
                </a:ext>
              </a:extLst>
            </p:cNvPr>
            <p:cNvSpPr>
              <a:spLocks noChangeArrowheads="1"/>
            </p:cNvSpPr>
            <p:nvPr/>
          </p:nvSpPr>
          <p:spPr bwMode="auto">
            <a:xfrm>
              <a:off x="4047" y="2640"/>
              <a:ext cx="269"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5" name="Text Box 11">
              <a:extLst>
                <a:ext uri="{FF2B5EF4-FFF2-40B4-BE49-F238E27FC236}">
                  <a16:creationId xmlns:a16="http://schemas.microsoft.com/office/drawing/2014/main" id="{1D010611-8FFD-0933-A583-CEFEF871BB94}"/>
                </a:ext>
              </a:extLst>
            </p:cNvPr>
            <p:cNvSpPr txBox="1">
              <a:spLocks noChangeArrowheads="1"/>
            </p:cNvSpPr>
            <p:nvPr/>
          </p:nvSpPr>
          <p:spPr bwMode="auto">
            <a:xfrm>
              <a:off x="4112" y="2712"/>
              <a:ext cx="116"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6" name="Oval 12">
              <a:extLst>
                <a:ext uri="{FF2B5EF4-FFF2-40B4-BE49-F238E27FC236}">
                  <a16:creationId xmlns:a16="http://schemas.microsoft.com/office/drawing/2014/main" id="{D8E2C1BC-4CC7-1C74-9263-83454B0B5829}"/>
                </a:ext>
              </a:extLst>
            </p:cNvPr>
            <p:cNvSpPr>
              <a:spLocks noChangeArrowheads="1"/>
            </p:cNvSpPr>
            <p:nvPr/>
          </p:nvSpPr>
          <p:spPr bwMode="auto">
            <a:xfrm>
              <a:off x="3143" y="2640"/>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7" name="Text Box 13">
              <a:extLst>
                <a:ext uri="{FF2B5EF4-FFF2-40B4-BE49-F238E27FC236}">
                  <a16:creationId xmlns:a16="http://schemas.microsoft.com/office/drawing/2014/main" id="{59F6B19F-4561-4177-D0B2-9DEAABEF77F8}"/>
                </a:ext>
              </a:extLst>
            </p:cNvPr>
            <p:cNvSpPr txBox="1">
              <a:spLocks noChangeArrowheads="1"/>
            </p:cNvSpPr>
            <p:nvPr/>
          </p:nvSpPr>
          <p:spPr bwMode="auto">
            <a:xfrm>
              <a:off x="3209" y="2712"/>
              <a:ext cx="116"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8" name="Line 14">
              <a:extLst>
                <a:ext uri="{FF2B5EF4-FFF2-40B4-BE49-F238E27FC236}">
                  <a16:creationId xmlns:a16="http://schemas.microsoft.com/office/drawing/2014/main" id="{2244AE4B-C302-60DB-7504-B9661DD2BF05}"/>
                </a:ext>
              </a:extLst>
            </p:cNvPr>
            <p:cNvSpPr>
              <a:spLocks noChangeShapeType="1"/>
            </p:cNvSpPr>
            <p:nvPr/>
          </p:nvSpPr>
          <p:spPr bwMode="auto">
            <a:xfrm flipH="1">
              <a:off x="2062" y="1611"/>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9" name="Line 15">
              <a:extLst>
                <a:ext uri="{FF2B5EF4-FFF2-40B4-BE49-F238E27FC236}">
                  <a16:creationId xmlns:a16="http://schemas.microsoft.com/office/drawing/2014/main" id="{5EF2109D-19D6-0714-6291-A8528916E9DC}"/>
                </a:ext>
              </a:extLst>
            </p:cNvPr>
            <p:cNvSpPr>
              <a:spLocks noChangeShapeType="1"/>
            </p:cNvSpPr>
            <p:nvPr/>
          </p:nvSpPr>
          <p:spPr bwMode="auto">
            <a:xfrm flipH="1">
              <a:off x="3364" y="2185"/>
              <a:ext cx="296" cy="4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0" name="Line 16">
              <a:extLst>
                <a:ext uri="{FF2B5EF4-FFF2-40B4-BE49-F238E27FC236}">
                  <a16:creationId xmlns:a16="http://schemas.microsoft.com/office/drawing/2014/main" id="{0F646FDC-12E5-D257-7A43-17DF65887DA4}"/>
                </a:ext>
              </a:extLst>
            </p:cNvPr>
            <p:cNvSpPr>
              <a:spLocks noChangeShapeType="1"/>
            </p:cNvSpPr>
            <p:nvPr/>
          </p:nvSpPr>
          <p:spPr bwMode="auto">
            <a:xfrm>
              <a:off x="3791" y="2198"/>
              <a:ext cx="279" cy="5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1" name="Line 17">
              <a:extLst>
                <a:ext uri="{FF2B5EF4-FFF2-40B4-BE49-F238E27FC236}">
                  <a16:creationId xmlns:a16="http://schemas.microsoft.com/office/drawing/2014/main" id="{65E8FC0B-203F-3C4E-A18C-DCD053195FCF}"/>
                </a:ext>
              </a:extLst>
            </p:cNvPr>
            <p:cNvSpPr>
              <a:spLocks noChangeShapeType="1"/>
            </p:cNvSpPr>
            <p:nvPr/>
          </p:nvSpPr>
          <p:spPr bwMode="auto">
            <a:xfrm>
              <a:off x="2806" y="1622"/>
              <a:ext cx="787" cy="4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32" name="Group 18">
              <a:extLst>
                <a:ext uri="{FF2B5EF4-FFF2-40B4-BE49-F238E27FC236}">
                  <a16:creationId xmlns:a16="http://schemas.microsoft.com/office/drawing/2014/main" id="{F237C997-F391-555A-72C6-EEA84937CD3F}"/>
                </a:ext>
              </a:extLst>
            </p:cNvPr>
            <p:cNvGrpSpPr>
              <a:grpSpLocks/>
            </p:cNvGrpSpPr>
            <p:nvPr/>
          </p:nvGrpSpPr>
          <p:grpSpPr bwMode="auto">
            <a:xfrm>
              <a:off x="3580" y="3412"/>
              <a:ext cx="270" cy="359"/>
              <a:chOff x="2400" y="864"/>
              <a:chExt cx="432" cy="554"/>
            </a:xfrm>
          </p:grpSpPr>
          <p:sp>
            <p:nvSpPr>
              <p:cNvPr id="81" name="Oval 19">
                <a:extLst>
                  <a:ext uri="{FF2B5EF4-FFF2-40B4-BE49-F238E27FC236}">
                    <a16:creationId xmlns:a16="http://schemas.microsoft.com/office/drawing/2014/main" id="{A19D0B8C-68D0-90B9-B8C7-B5199CEA6EA1}"/>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82" name="Text Box 20">
                <a:extLst>
                  <a:ext uri="{FF2B5EF4-FFF2-40B4-BE49-F238E27FC236}">
                    <a16:creationId xmlns:a16="http://schemas.microsoft.com/office/drawing/2014/main" id="{7B99D7CF-AAC4-1864-B051-25BB1F4BEA47}"/>
                  </a:ext>
                </a:extLst>
              </p:cNvPr>
              <p:cNvSpPr txBox="1">
                <a:spLocks noChangeArrowheads="1"/>
              </p:cNvSpPr>
              <p:nvPr/>
            </p:nvSpPr>
            <p:spPr bwMode="auto">
              <a:xfrm>
                <a:off x="2502"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33" name="Group 21">
              <a:extLst>
                <a:ext uri="{FF2B5EF4-FFF2-40B4-BE49-F238E27FC236}">
                  <a16:creationId xmlns:a16="http://schemas.microsoft.com/office/drawing/2014/main" id="{F58C0305-8D8E-2CDB-8AAD-118E5FC94B17}"/>
                </a:ext>
              </a:extLst>
            </p:cNvPr>
            <p:cNvGrpSpPr>
              <a:grpSpLocks/>
            </p:cNvGrpSpPr>
            <p:nvPr/>
          </p:nvGrpSpPr>
          <p:grpSpPr bwMode="auto">
            <a:xfrm>
              <a:off x="2679" y="3412"/>
              <a:ext cx="270" cy="359"/>
              <a:chOff x="2400" y="864"/>
              <a:chExt cx="432" cy="554"/>
            </a:xfrm>
          </p:grpSpPr>
          <p:sp>
            <p:nvSpPr>
              <p:cNvPr id="79" name="Oval 22">
                <a:extLst>
                  <a:ext uri="{FF2B5EF4-FFF2-40B4-BE49-F238E27FC236}">
                    <a16:creationId xmlns:a16="http://schemas.microsoft.com/office/drawing/2014/main" id="{1AC74E20-78A1-44E7-55BE-0E990E7D21E0}"/>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80" name="Text Box 23">
                <a:extLst>
                  <a:ext uri="{FF2B5EF4-FFF2-40B4-BE49-F238E27FC236}">
                    <a16:creationId xmlns:a16="http://schemas.microsoft.com/office/drawing/2014/main" id="{AAA4EE57-9E9C-CEC7-0531-0ED48A57B39B}"/>
                  </a:ext>
                </a:extLst>
              </p:cNvPr>
              <p:cNvSpPr txBox="1">
                <a:spLocks noChangeArrowheads="1"/>
              </p:cNvSpPr>
              <p:nvPr/>
            </p:nvSpPr>
            <p:spPr bwMode="auto">
              <a:xfrm>
                <a:off x="2504"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34" name="Group 24">
              <a:extLst>
                <a:ext uri="{FF2B5EF4-FFF2-40B4-BE49-F238E27FC236}">
                  <a16:creationId xmlns:a16="http://schemas.microsoft.com/office/drawing/2014/main" id="{8404AAD2-48EE-D809-464F-0D14DE6F7155}"/>
                </a:ext>
              </a:extLst>
            </p:cNvPr>
            <p:cNvGrpSpPr>
              <a:grpSpLocks/>
            </p:cNvGrpSpPr>
            <p:nvPr/>
          </p:nvGrpSpPr>
          <p:grpSpPr bwMode="auto">
            <a:xfrm>
              <a:off x="2878" y="2957"/>
              <a:ext cx="725" cy="505"/>
              <a:chOff x="896" y="1363"/>
              <a:chExt cx="1156" cy="778"/>
            </a:xfrm>
          </p:grpSpPr>
          <p:sp>
            <p:nvSpPr>
              <p:cNvPr id="77" name="Line 25">
                <a:extLst>
                  <a:ext uri="{FF2B5EF4-FFF2-40B4-BE49-F238E27FC236}">
                    <a16:creationId xmlns:a16="http://schemas.microsoft.com/office/drawing/2014/main" id="{AE1A9B86-57BF-3464-64F1-3A2AFDAB13EB}"/>
                  </a:ext>
                </a:extLst>
              </p:cNvPr>
              <p:cNvSpPr>
                <a:spLocks noChangeShapeType="1"/>
              </p:cNvSpPr>
              <p:nvPr/>
            </p:nvSpPr>
            <p:spPr bwMode="auto">
              <a:xfrm flipH="1">
                <a:off x="896" y="1363"/>
                <a:ext cx="534" cy="7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8" name="Line 26">
                <a:extLst>
                  <a:ext uri="{FF2B5EF4-FFF2-40B4-BE49-F238E27FC236}">
                    <a16:creationId xmlns:a16="http://schemas.microsoft.com/office/drawing/2014/main" id="{F2176AAD-2877-4DE8-8054-EE3AAA23359D}"/>
                  </a:ext>
                </a:extLst>
              </p:cNvPr>
              <p:cNvSpPr>
                <a:spLocks noChangeShapeType="1"/>
              </p:cNvSpPr>
              <p:nvPr/>
            </p:nvSpPr>
            <p:spPr bwMode="auto">
              <a:xfrm>
                <a:off x="1674" y="1378"/>
                <a:ext cx="378" cy="7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sp>
          <p:nvSpPr>
            <p:cNvPr id="35" name="Text Box 27">
              <a:extLst>
                <a:ext uri="{FF2B5EF4-FFF2-40B4-BE49-F238E27FC236}">
                  <a16:creationId xmlns:a16="http://schemas.microsoft.com/office/drawing/2014/main" id="{0ED93E56-89FF-3EBD-FC9D-F3427814AEEC}"/>
                </a:ext>
              </a:extLst>
            </p:cNvPr>
            <p:cNvSpPr txBox="1">
              <a:spLocks noChangeArrowheads="1"/>
            </p:cNvSpPr>
            <p:nvPr/>
          </p:nvSpPr>
          <p:spPr bwMode="auto">
            <a:xfrm>
              <a:off x="3116" y="158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36" name="Text Box 28">
              <a:extLst>
                <a:ext uri="{FF2B5EF4-FFF2-40B4-BE49-F238E27FC236}">
                  <a16:creationId xmlns:a16="http://schemas.microsoft.com/office/drawing/2014/main" id="{97C9259C-EF31-84BD-E0D8-0F74B8D7600E}"/>
                </a:ext>
              </a:extLst>
            </p:cNvPr>
            <p:cNvSpPr txBox="1">
              <a:spLocks noChangeArrowheads="1"/>
            </p:cNvSpPr>
            <p:nvPr/>
          </p:nvSpPr>
          <p:spPr bwMode="auto">
            <a:xfrm>
              <a:off x="2136" y="158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37" name="Text Box 29">
              <a:extLst>
                <a:ext uri="{FF2B5EF4-FFF2-40B4-BE49-F238E27FC236}">
                  <a16:creationId xmlns:a16="http://schemas.microsoft.com/office/drawing/2014/main" id="{0533A1F1-C83F-51B7-7E35-37D5E8040F8D}"/>
                </a:ext>
              </a:extLst>
            </p:cNvPr>
            <p:cNvSpPr txBox="1">
              <a:spLocks noChangeArrowheads="1"/>
            </p:cNvSpPr>
            <p:nvPr/>
          </p:nvSpPr>
          <p:spPr bwMode="auto">
            <a:xfrm>
              <a:off x="3336" y="225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38" name="Text Box 30">
              <a:extLst>
                <a:ext uri="{FF2B5EF4-FFF2-40B4-BE49-F238E27FC236}">
                  <a16:creationId xmlns:a16="http://schemas.microsoft.com/office/drawing/2014/main" id="{14319D31-7471-28FB-C5EB-855076AEBC63}"/>
                </a:ext>
              </a:extLst>
            </p:cNvPr>
            <p:cNvSpPr txBox="1">
              <a:spLocks noChangeArrowheads="1"/>
            </p:cNvSpPr>
            <p:nvPr/>
          </p:nvSpPr>
          <p:spPr bwMode="auto">
            <a:xfrm>
              <a:off x="3932" y="230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61" name="Text Box 31">
              <a:extLst>
                <a:ext uri="{FF2B5EF4-FFF2-40B4-BE49-F238E27FC236}">
                  <a16:creationId xmlns:a16="http://schemas.microsoft.com/office/drawing/2014/main" id="{6BE3ADCF-33F7-7FD1-E5F9-87009526AB30}"/>
                </a:ext>
              </a:extLst>
            </p:cNvPr>
            <p:cNvSpPr txBox="1">
              <a:spLocks noChangeArrowheads="1"/>
            </p:cNvSpPr>
            <p:nvPr/>
          </p:nvSpPr>
          <p:spPr bwMode="auto">
            <a:xfrm>
              <a:off x="2855" y="2976"/>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62" name="Text Box 32">
              <a:extLst>
                <a:ext uri="{FF2B5EF4-FFF2-40B4-BE49-F238E27FC236}">
                  <a16:creationId xmlns:a16="http://schemas.microsoft.com/office/drawing/2014/main" id="{F239B5C0-DAD8-8295-0459-2F3257B3D201}"/>
                </a:ext>
              </a:extLst>
            </p:cNvPr>
            <p:cNvSpPr txBox="1">
              <a:spLocks noChangeArrowheads="1"/>
            </p:cNvSpPr>
            <p:nvPr/>
          </p:nvSpPr>
          <p:spPr bwMode="auto">
            <a:xfrm>
              <a:off x="3452" y="297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63" name="Text Box 33">
              <a:extLst>
                <a:ext uri="{FF2B5EF4-FFF2-40B4-BE49-F238E27FC236}">
                  <a16:creationId xmlns:a16="http://schemas.microsoft.com/office/drawing/2014/main" id="{49F81F4A-20E1-4C17-B0D7-E8A9AEBA81D3}"/>
                </a:ext>
              </a:extLst>
            </p:cNvPr>
            <p:cNvSpPr txBox="1">
              <a:spLocks noChangeArrowheads="1"/>
            </p:cNvSpPr>
            <p:nvPr/>
          </p:nvSpPr>
          <p:spPr bwMode="auto">
            <a:xfrm>
              <a:off x="1484" y="192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64" name="Text Box 34">
              <a:extLst>
                <a:ext uri="{FF2B5EF4-FFF2-40B4-BE49-F238E27FC236}">
                  <a16:creationId xmlns:a16="http://schemas.microsoft.com/office/drawing/2014/main" id="{22171310-8ABA-E793-C0B8-A1C3C296DF50}"/>
                </a:ext>
              </a:extLst>
            </p:cNvPr>
            <p:cNvSpPr txBox="1">
              <a:spLocks noChangeArrowheads="1"/>
            </p:cNvSpPr>
            <p:nvPr/>
          </p:nvSpPr>
          <p:spPr bwMode="auto">
            <a:xfrm>
              <a:off x="3980" y="1872"/>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65" name="Text Box 35">
              <a:extLst>
                <a:ext uri="{FF2B5EF4-FFF2-40B4-BE49-F238E27FC236}">
                  <a16:creationId xmlns:a16="http://schemas.microsoft.com/office/drawing/2014/main" id="{880781B1-C892-3315-CA90-A80D03D94377}"/>
                </a:ext>
              </a:extLst>
            </p:cNvPr>
            <p:cNvSpPr txBox="1">
              <a:spLocks noChangeArrowheads="1"/>
            </p:cNvSpPr>
            <p:nvPr/>
          </p:nvSpPr>
          <p:spPr bwMode="auto">
            <a:xfrm>
              <a:off x="4412"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66" name="Text Box 36">
              <a:extLst>
                <a:ext uri="{FF2B5EF4-FFF2-40B4-BE49-F238E27FC236}">
                  <a16:creationId xmlns:a16="http://schemas.microsoft.com/office/drawing/2014/main" id="{02404CE1-ADD6-4BF3-3612-D70446700F84}"/>
                </a:ext>
              </a:extLst>
            </p:cNvPr>
            <p:cNvSpPr txBox="1">
              <a:spLocks noChangeArrowheads="1"/>
            </p:cNvSpPr>
            <p:nvPr/>
          </p:nvSpPr>
          <p:spPr bwMode="auto">
            <a:xfrm>
              <a:off x="2732"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[3]</a:t>
              </a:r>
              <a:endParaRPr lang="en-US" altLang="en-US" sz="2400">
                <a:latin typeface="Times New Roman" panose="02020603050405020304" pitchFamily="18" charset="0"/>
              </a:endParaRPr>
            </a:p>
          </p:txBody>
        </p:sp>
        <p:sp>
          <p:nvSpPr>
            <p:cNvPr id="67" name="Text Box 37">
              <a:extLst>
                <a:ext uri="{FF2B5EF4-FFF2-40B4-BE49-F238E27FC236}">
                  <a16:creationId xmlns:a16="http://schemas.microsoft.com/office/drawing/2014/main" id="{E79CA9E4-2402-10B2-310C-F935E2DC6CA4}"/>
                </a:ext>
              </a:extLst>
            </p:cNvPr>
            <p:cNvSpPr txBox="1">
              <a:spLocks noChangeArrowheads="1"/>
            </p:cNvSpPr>
            <p:nvPr/>
          </p:nvSpPr>
          <p:spPr bwMode="auto">
            <a:xfrm>
              <a:off x="2252" y="340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68" name="Text Box 38">
              <a:extLst>
                <a:ext uri="{FF2B5EF4-FFF2-40B4-BE49-F238E27FC236}">
                  <a16:creationId xmlns:a16="http://schemas.microsoft.com/office/drawing/2014/main" id="{D56E5F1B-3657-6B11-BAEA-D74C8F467E7D}"/>
                </a:ext>
              </a:extLst>
            </p:cNvPr>
            <p:cNvSpPr txBox="1">
              <a:spLocks noChangeArrowheads="1"/>
            </p:cNvSpPr>
            <p:nvPr/>
          </p:nvSpPr>
          <p:spPr bwMode="auto">
            <a:xfrm>
              <a:off x="3932" y="340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[8]</a:t>
              </a:r>
              <a:endParaRPr lang="en-US" altLang="en-US" sz="2400">
                <a:latin typeface="Times New Roman" panose="02020603050405020304" pitchFamily="18" charset="0"/>
              </a:endParaRPr>
            </a:p>
          </p:txBody>
        </p:sp>
        <p:sp>
          <p:nvSpPr>
            <p:cNvPr id="69" name="Line 39">
              <a:extLst>
                <a:ext uri="{FF2B5EF4-FFF2-40B4-BE49-F238E27FC236}">
                  <a16:creationId xmlns:a16="http://schemas.microsoft.com/office/drawing/2014/main" id="{7FDCFB5E-BBF7-C609-8F31-A7A30A770F17}"/>
                </a:ext>
              </a:extLst>
            </p:cNvPr>
            <p:cNvSpPr>
              <a:spLocks noChangeShapeType="1"/>
            </p:cNvSpPr>
            <p:nvPr/>
          </p:nvSpPr>
          <p:spPr bwMode="auto">
            <a:xfrm flipH="1">
              <a:off x="1340" y="2160"/>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0" name="Line 40">
              <a:extLst>
                <a:ext uri="{FF2B5EF4-FFF2-40B4-BE49-F238E27FC236}">
                  <a16:creationId xmlns:a16="http://schemas.microsoft.com/office/drawing/2014/main" id="{22F2DEAF-AF8B-E6B1-74F0-497B0611846B}"/>
                </a:ext>
              </a:extLst>
            </p:cNvPr>
            <p:cNvSpPr>
              <a:spLocks noChangeShapeType="1"/>
            </p:cNvSpPr>
            <p:nvPr/>
          </p:nvSpPr>
          <p:spPr bwMode="auto">
            <a:xfrm>
              <a:off x="2012" y="2208"/>
              <a:ext cx="279" cy="5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1" name="Oval 41">
              <a:extLst>
                <a:ext uri="{FF2B5EF4-FFF2-40B4-BE49-F238E27FC236}">
                  <a16:creationId xmlns:a16="http://schemas.microsoft.com/office/drawing/2014/main" id="{F06BEE8C-E40A-1A2E-D05E-51D565E10808}"/>
                </a:ext>
              </a:extLst>
            </p:cNvPr>
            <p:cNvSpPr>
              <a:spLocks noChangeArrowheads="1"/>
            </p:cNvSpPr>
            <p:nvPr/>
          </p:nvSpPr>
          <p:spPr bwMode="auto">
            <a:xfrm>
              <a:off x="1148" y="2544"/>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72" name="Text Box 42">
              <a:extLst>
                <a:ext uri="{FF2B5EF4-FFF2-40B4-BE49-F238E27FC236}">
                  <a16:creationId xmlns:a16="http://schemas.microsoft.com/office/drawing/2014/main" id="{794DF857-F516-10FB-B40F-00414A55EEE8}"/>
                </a:ext>
              </a:extLst>
            </p:cNvPr>
            <p:cNvSpPr txBox="1">
              <a:spLocks noChangeArrowheads="1"/>
            </p:cNvSpPr>
            <p:nvPr/>
          </p:nvSpPr>
          <p:spPr bwMode="auto">
            <a:xfrm>
              <a:off x="1340" y="220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73" name="Text Box 43">
              <a:extLst>
                <a:ext uri="{FF2B5EF4-FFF2-40B4-BE49-F238E27FC236}">
                  <a16:creationId xmlns:a16="http://schemas.microsoft.com/office/drawing/2014/main" id="{07A999AB-2D66-A2F6-261D-3A263D785B86}"/>
                </a:ext>
              </a:extLst>
            </p:cNvPr>
            <p:cNvSpPr txBox="1">
              <a:spLocks noChangeArrowheads="1"/>
            </p:cNvSpPr>
            <p:nvPr/>
          </p:nvSpPr>
          <p:spPr bwMode="auto">
            <a:xfrm>
              <a:off x="2108" y="225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74" name="Oval 44">
              <a:extLst>
                <a:ext uri="{FF2B5EF4-FFF2-40B4-BE49-F238E27FC236}">
                  <a16:creationId xmlns:a16="http://schemas.microsoft.com/office/drawing/2014/main" id="{CF06C08C-904C-38F0-518C-FD34C51B47AA}"/>
                </a:ext>
              </a:extLst>
            </p:cNvPr>
            <p:cNvSpPr>
              <a:spLocks noChangeArrowheads="1"/>
            </p:cNvSpPr>
            <p:nvPr/>
          </p:nvSpPr>
          <p:spPr bwMode="auto">
            <a:xfrm>
              <a:off x="2204" y="2736"/>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endParaRPr lang="en-US" altLang="en-US" sz="1800">
                <a:solidFill>
                  <a:srgbClr val="C0C0C0"/>
                </a:solidFill>
              </a:endParaRPr>
            </a:p>
          </p:txBody>
        </p:sp>
        <p:sp>
          <p:nvSpPr>
            <p:cNvPr id="75" name="Text Box 45">
              <a:extLst>
                <a:ext uri="{FF2B5EF4-FFF2-40B4-BE49-F238E27FC236}">
                  <a16:creationId xmlns:a16="http://schemas.microsoft.com/office/drawing/2014/main" id="{425C24F5-C78B-B59D-2F71-7D993C13E813}"/>
                </a:ext>
              </a:extLst>
            </p:cNvPr>
            <p:cNvSpPr txBox="1">
              <a:spLocks noChangeArrowheads="1"/>
            </p:cNvSpPr>
            <p:nvPr/>
          </p:nvSpPr>
          <p:spPr bwMode="auto">
            <a:xfrm>
              <a:off x="1820" y="2736"/>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76" name="Text Box 46">
              <a:extLst>
                <a:ext uri="{FF2B5EF4-FFF2-40B4-BE49-F238E27FC236}">
                  <a16:creationId xmlns:a16="http://schemas.microsoft.com/office/drawing/2014/main" id="{3498A1E2-1A95-F07A-32CA-DED3617BB766}"/>
                </a:ext>
              </a:extLst>
            </p:cNvPr>
            <p:cNvSpPr txBox="1">
              <a:spLocks noChangeArrowheads="1"/>
            </p:cNvSpPr>
            <p:nvPr/>
          </p:nvSpPr>
          <p:spPr bwMode="auto">
            <a:xfrm>
              <a:off x="812"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[6]</a:t>
              </a:r>
              <a:endParaRPr lang="en-US" altLang="en-US" sz="2400">
                <a:solidFill>
                  <a:schemeClr val="accent1"/>
                </a:solidFill>
                <a:latin typeface="Times New Roman" panose="02020603050405020304" pitchFamily="18" charset="0"/>
              </a:endParaRPr>
            </a:p>
          </p:txBody>
        </p:sp>
      </p:grpSp>
    </p:spTree>
    <p:extLst>
      <p:ext uri="{BB962C8B-B14F-4D97-AF65-F5344CB8AC3E}">
        <p14:creationId xmlns:p14="http://schemas.microsoft.com/office/powerpoint/2010/main" val="336516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pic>
        <p:nvPicPr>
          <p:cNvPr id="16" name="Picture 15">
            <a:extLst>
              <a:ext uri="{FF2B5EF4-FFF2-40B4-BE49-F238E27FC236}">
                <a16:creationId xmlns:a16="http://schemas.microsoft.com/office/drawing/2014/main" id="{C1F86F63-BC28-75C0-8312-85D5245E0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grpSp>
        <p:nvGrpSpPr>
          <p:cNvPr id="2" name="Group 48">
            <a:extLst>
              <a:ext uri="{FF2B5EF4-FFF2-40B4-BE49-F238E27FC236}">
                <a16:creationId xmlns:a16="http://schemas.microsoft.com/office/drawing/2014/main" id="{F576D3F7-E530-667F-893D-6C349770C542}"/>
              </a:ext>
            </a:extLst>
          </p:cNvPr>
          <p:cNvGrpSpPr>
            <a:grpSpLocks/>
          </p:cNvGrpSpPr>
          <p:nvPr/>
        </p:nvGrpSpPr>
        <p:grpSpPr bwMode="auto">
          <a:xfrm>
            <a:off x="1295400" y="2209800"/>
            <a:ext cx="7010400" cy="3776663"/>
            <a:chOff x="336" y="1392"/>
            <a:chExt cx="4416" cy="2379"/>
          </a:xfrm>
        </p:grpSpPr>
        <p:sp>
          <p:nvSpPr>
            <p:cNvPr id="3" name="Oval 4">
              <a:extLst>
                <a:ext uri="{FF2B5EF4-FFF2-40B4-BE49-F238E27FC236}">
                  <a16:creationId xmlns:a16="http://schemas.microsoft.com/office/drawing/2014/main" id="{1A5CB0FA-4EE0-A04B-BD4B-277E66EF80E4}"/>
                </a:ext>
              </a:extLst>
            </p:cNvPr>
            <p:cNvSpPr>
              <a:spLocks noChangeArrowheads="1"/>
            </p:cNvSpPr>
            <p:nvPr/>
          </p:nvSpPr>
          <p:spPr bwMode="auto">
            <a:xfrm>
              <a:off x="2571" y="139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 name="Text Box 5">
              <a:extLst>
                <a:ext uri="{FF2B5EF4-FFF2-40B4-BE49-F238E27FC236}">
                  <a16:creationId xmlns:a16="http://schemas.microsoft.com/office/drawing/2014/main" id="{EDC5C7D1-0A95-8D58-5959-117BD80CC561}"/>
                </a:ext>
              </a:extLst>
            </p:cNvPr>
            <p:cNvSpPr txBox="1">
              <a:spLocks noChangeArrowheads="1"/>
            </p:cNvSpPr>
            <p:nvPr/>
          </p:nvSpPr>
          <p:spPr bwMode="auto">
            <a:xfrm>
              <a:off x="2636" y="146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6" name="Oval 6">
              <a:extLst>
                <a:ext uri="{FF2B5EF4-FFF2-40B4-BE49-F238E27FC236}">
                  <a16:creationId xmlns:a16="http://schemas.microsoft.com/office/drawing/2014/main" id="{2DEE56FA-99AA-9932-3F7F-CEC727BC9BD0}"/>
                </a:ext>
              </a:extLst>
            </p:cNvPr>
            <p:cNvSpPr>
              <a:spLocks noChangeArrowheads="1"/>
            </p:cNvSpPr>
            <p:nvPr/>
          </p:nvSpPr>
          <p:spPr bwMode="auto">
            <a:xfrm>
              <a:off x="1820" y="1922"/>
              <a:ext cx="269"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7" name="Text Box 7">
              <a:extLst>
                <a:ext uri="{FF2B5EF4-FFF2-40B4-BE49-F238E27FC236}">
                  <a16:creationId xmlns:a16="http://schemas.microsoft.com/office/drawing/2014/main" id="{AFB3A27A-038C-3A33-B98F-152E3A52000D}"/>
                </a:ext>
              </a:extLst>
            </p:cNvPr>
            <p:cNvSpPr txBox="1">
              <a:spLocks noChangeArrowheads="1"/>
            </p:cNvSpPr>
            <p:nvPr/>
          </p:nvSpPr>
          <p:spPr bwMode="auto">
            <a:xfrm>
              <a:off x="1884"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8" name="Oval 8">
              <a:extLst>
                <a:ext uri="{FF2B5EF4-FFF2-40B4-BE49-F238E27FC236}">
                  <a16:creationId xmlns:a16="http://schemas.microsoft.com/office/drawing/2014/main" id="{81B90B35-6E17-AC65-25D1-D1CC64033AB0}"/>
                </a:ext>
              </a:extLst>
            </p:cNvPr>
            <p:cNvSpPr>
              <a:spLocks noChangeArrowheads="1"/>
            </p:cNvSpPr>
            <p:nvPr/>
          </p:nvSpPr>
          <p:spPr bwMode="auto">
            <a:xfrm>
              <a:off x="3595" y="192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9" name="Text Box 9">
              <a:extLst>
                <a:ext uri="{FF2B5EF4-FFF2-40B4-BE49-F238E27FC236}">
                  <a16:creationId xmlns:a16="http://schemas.microsoft.com/office/drawing/2014/main" id="{8974B1B1-74F7-DB25-BFEC-2F5557F8EAC7}"/>
                </a:ext>
              </a:extLst>
            </p:cNvPr>
            <p:cNvSpPr txBox="1">
              <a:spLocks noChangeArrowheads="1"/>
            </p:cNvSpPr>
            <p:nvPr/>
          </p:nvSpPr>
          <p:spPr bwMode="auto">
            <a:xfrm>
              <a:off x="3661"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0" name="Oval 10">
              <a:extLst>
                <a:ext uri="{FF2B5EF4-FFF2-40B4-BE49-F238E27FC236}">
                  <a16:creationId xmlns:a16="http://schemas.microsoft.com/office/drawing/2014/main" id="{2AE66DED-075E-424C-848B-AFCE078E0FC3}"/>
                </a:ext>
              </a:extLst>
            </p:cNvPr>
            <p:cNvSpPr>
              <a:spLocks noChangeArrowheads="1"/>
            </p:cNvSpPr>
            <p:nvPr/>
          </p:nvSpPr>
          <p:spPr bwMode="auto">
            <a:xfrm>
              <a:off x="4047" y="2640"/>
              <a:ext cx="269"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1" name="Text Box 11">
              <a:extLst>
                <a:ext uri="{FF2B5EF4-FFF2-40B4-BE49-F238E27FC236}">
                  <a16:creationId xmlns:a16="http://schemas.microsoft.com/office/drawing/2014/main" id="{8485FFB1-BAAF-4EEC-F330-954983490F8E}"/>
                </a:ext>
              </a:extLst>
            </p:cNvPr>
            <p:cNvSpPr txBox="1">
              <a:spLocks noChangeArrowheads="1"/>
            </p:cNvSpPr>
            <p:nvPr/>
          </p:nvSpPr>
          <p:spPr bwMode="auto">
            <a:xfrm>
              <a:off x="4112" y="2712"/>
              <a:ext cx="116"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2" name="Oval 12">
              <a:extLst>
                <a:ext uri="{FF2B5EF4-FFF2-40B4-BE49-F238E27FC236}">
                  <a16:creationId xmlns:a16="http://schemas.microsoft.com/office/drawing/2014/main" id="{95A29F82-FB4B-0CD6-5AD9-3198FFA671B0}"/>
                </a:ext>
              </a:extLst>
            </p:cNvPr>
            <p:cNvSpPr>
              <a:spLocks noChangeArrowheads="1"/>
            </p:cNvSpPr>
            <p:nvPr/>
          </p:nvSpPr>
          <p:spPr bwMode="auto">
            <a:xfrm>
              <a:off x="3143" y="2640"/>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3" name="Text Box 13">
              <a:extLst>
                <a:ext uri="{FF2B5EF4-FFF2-40B4-BE49-F238E27FC236}">
                  <a16:creationId xmlns:a16="http://schemas.microsoft.com/office/drawing/2014/main" id="{3951EE9C-F9F3-B41D-33BD-28FEC1FC4A0F}"/>
                </a:ext>
              </a:extLst>
            </p:cNvPr>
            <p:cNvSpPr txBox="1">
              <a:spLocks noChangeArrowheads="1"/>
            </p:cNvSpPr>
            <p:nvPr/>
          </p:nvSpPr>
          <p:spPr bwMode="auto">
            <a:xfrm>
              <a:off x="3209" y="2712"/>
              <a:ext cx="116"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4" name="Line 14">
              <a:extLst>
                <a:ext uri="{FF2B5EF4-FFF2-40B4-BE49-F238E27FC236}">
                  <a16:creationId xmlns:a16="http://schemas.microsoft.com/office/drawing/2014/main" id="{EDFB3B4E-8524-B581-0BF6-123579C5011A}"/>
                </a:ext>
              </a:extLst>
            </p:cNvPr>
            <p:cNvSpPr>
              <a:spLocks noChangeShapeType="1"/>
            </p:cNvSpPr>
            <p:nvPr/>
          </p:nvSpPr>
          <p:spPr bwMode="auto">
            <a:xfrm flipH="1">
              <a:off x="2062" y="1611"/>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5" name="Line 15">
              <a:extLst>
                <a:ext uri="{FF2B5EF4-FFF2-40B4-BE49-F238E27FC236}">
                  <a16:creationId xmlns:a16="http://schemas.microsoft.com/office/drawing/2014/main" id="{1166A253-EE63-E87B-9716-F1E2B705D25B}"/>
                </a:ext>
              </a:extLst>
            </p:cNvPr>
            <p:cNvSpPr>
              <a:spLocks noChangeShapeType="1"/>
            </p:cNvSpPr>
            <p:nvPr/>
          </p:nvSpPr>
          <p:spPr bwMode="auto">
            <a:xfrm flipH="1">
              <a:off x="3364" y="2185"/>
              <a:ext cx="296" cy="4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9" name="Line 16">
              <a:extLst>
                <a:ext uri="{FF2B5EF4-FFF2-40B4-BE49-F238E27FC236}">
                  <a16:creationId xmlns:a16="http://schemas.microsoft.com/office/drawing/2014/main" id="{3D00B8E5-FE37-85BF-D4D4-28ECB7920535}"/>
                </a:ext>
              </a:extLst>
            </p:cNvPr>
            <p:cNvSpPr>
              <a:spLocks noChangeShapeType="1"/>
            </p:cNvSpPr>
            <p:nvPr/>
          </p:nvSpPr>
          <p:spPr bwMode="auto">
            <a:xfrm>
              <a:off x="3791" y="2198"/>
              <a:ext cx="279" cy="5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40" name="Line 17">
              <a:extLst>
                <a:ext uri="{FF2B5EF4-FFF2-40B4-BE49-F238E27FC236}">
                  <a16:creationId xmlns:a16="http://schemas.microsoft.com/office/drawing/2014/main" id="{99D36DFD-3540-2794-39A2-F0ACFC45EA8B}"/>
                </a:ext>
              </a:extLst>
            </p:cNvPr>
            <p:cNvSpPr>
              <a:spLocks noChangeShapeType="1"/>
            </p:cNvSpPr>
            <p:nvPr/>
          </p:nvSpPr>
          <p:spPr bwMode="auto">
            <a:xfrm>
              <a:off x="2806" y="1622"/>
              <a:ext cx="787" cy="4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41" name="Group 18">
              <a:extLst>
                <a:ext uri="{FF2B5EF4-FFF2-40B4-BE49-F238E27FC236}">
                  <a16:creationId xmlns:a16="http://schemas.microsoft.com/office/drawing/2014/main" id="{646CB655-BA8B-9C49-D667-3925F382ED28}"/>
                </a:ext>
              </a:extLst>
            </p:cNvPr>
            <p:cNvGrpSpPr>
              <a:grpSpLocks/>
            </p:cNvGrpSpPr>
            <p:nvPr/>
          </p:nvGrpSpPr>
          <p:grpSpPr bwMode="auto">
            <a:xfrm>
              <a:off x="3580" y="3412"/>
              <a:ext cx="270" cy="359"/>
              <a:chOff x="2400" y="864"/>
              <a:chExt cx="432" cy="554"/>
            </a:xfrm>
          </p:grpSpPr>
          <p:sp>
            <p:nvSpPr>
              <p:cNvPr id="90" name="Oval 19">
                <a:extLst>
                  <a:ext uri="{FF2B5EF4-FFF2-40B4-BE49-F238E27FC236}">
                    <a16:creationId xmlns:a16="http://schemas.microsoft.com/office/drawing/2014/main" id="{6CEC3D96-B742-578D-2207-9CE37D467B5A}"/>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91" name="Text Box 20">
                <a:extLst>
                  <a:ext uri="{FF2B5EF4-FFF2-40B4-BE49-F238E27FC236}">
                    <a16:creationId xmlns:a16="http://schemas.microsoft.com/office/drawing/2014/main" id="{782589C9-E498-BB4F-3DAA-8F4BD88B0C58}"/>
                  </a:ext>
                </a:extLst>
              </p:cNvPr>
              <p:cNvSpPr txBox="1">
                <a:spLocks noChangeArrowheads="1"/>
              </p:cNvSpPr>
              <p:nvPr/>
            </p:nvSpPr>
            <p:spPr bwMode="auto">
              <a:xfrm>
                <a:off x="2502"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42" name="Group 21">
              <a:extLst>
                <a:ext uri="{FF2B5EF4-FFF2-40B4-BE49-F238E27FC236}">
                  <a16:creationId xmlns:a16="http://schemas.microsoft.com/office/drawing/2014/main" id="{352340A4-8268-16DC-042E-2CFEE8240220}"/>
                </a:ext>
              </a:extLst>
            </p:cNvPr>
            <p:cNvGrpSpPr>
              <a:grpSpLocks/>
            </p:cNvGrpSpPr>
            <p:nvPr/>
          </p:nvGrpSpPr>
          <p:grpSpPr bwMode="auto">
            <a:xfrm>
              <a:off x="2679" y="3412"/>
              <a:ext cx="270" cy="359"/>
              <a:chOff x="2400" y="864"/>
              <a:chExt cx="432" cy="554"/>
            </a:xfrm>
          </p:grpSpPr>
          <p:sp>
            <p:nvSpPr>
              <p:cNvPr id="88" name="Oval 22">
                <a:extLst>
                  <a:ext uri="{FF2B5EF4-FFF2-40B4-BE49-F238E27FC236}">
                    <a16:creationId xmlns:a16="http://schemas.microsoft.com/office/drawing/2014/main" id="{441F5DE9-FE3B-1C89-D19A-EF59D349ED5B}"/>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89" name="Text Box 23">
                <a:extLst>
                  <a:ext uri="{FF2B5EF4-FFF2-40B4-BE49-F238E27FC236}">
                    <a16:creationId xmlns:a16="http://schemas.microsoft.com/office/drawing/2014/main" id="{4791DF22-520D-80D7-570F-22DB3758CB17}"/>
                  </a:ext>
                </a:extLst>
              </p:cNvPr>
              <p:cNvSpPr txBox="1">
                <a:spLocks noChangeArrowheads="1"/>
              </p:cNvSpPr>
              <p:nvPr/>
            </p:nvSpPr>
            <p:spPr bwMode="auto">
              <a:xfrm>
                <a:off x="2504"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43" name="Group 24">
              <a:extLst>
                <a:ext uri="{FF2B5EF4-FFF2-40B4-BE49-F238E27FC236}">
                  <a16:creationId xmlns:a16="http://schemas.microsoft.com/office/drawing/2014/main" id="{6A1B8710-708B-CC8F-6A81-AAE78912F020}"/>
                </a:ext>
              </a:extLst>
            </p:cNvPr>
            <p:cNvGrpSpPr>
              <a:grpSpLocks/>
            </p:cNvGrpSpPr>
            <p:nvPr/>
          </p:nvGrpSpPr>
          <p:grpSpPr bwMode="auto">
            <a:xfrm>
              <a:off x="2878" y="2957"/>
              <a:ext cx="725" cy="505"/>
              <a:chOff x="896" y="1363"/>
              <a:chExt cx="1156" cy="778"/>
            </a:xfrm>
          </p:grpSpPr>
          <p:sp>
            <p:nvSpPr>
              <p:cNvPr id="86" name="Line 25">
                <a:extLst>
                  <a:ext uri="{FF2B5EF4-FFF2-40B4-BE49-F238E27FC236}">
                    <a16:creationId xmlns:a16="http://schemas.microsoft.com/office/drawing/2014/main" id="{2BB2BE07-DB07-F288-52C0-F433F3AFD959}"/>
                  </a:ext>
                </a:extLst>
              </p:cNvPr>
              <p:cNvSpPr>
                <a:spLocks noChangeShapeType="1"/>
              </p:cNvSpPr>
              <p:nvPr/>
            </p:nvSpPr>
            <p:spPr bwMode="auto">
              <a:xfrm flipH="1">
                <a:off x="896" y="1363"/>
                <a:ext cx="534" cy="7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87" name="Line 26">
                <a:extLst>
                  <a:ext uri="{FF2B5EF4-FFF2-40B4-BE49-F238E27FC236}">
                    <a16:creationId xmlns:a16="http://schemas.microsoft.com/office/drawing/2014/main" id="{D1F7F6BA-BCFA-0B52-D2FF-CB19CD5FB707}"/>
                  </a:ext>
                </a:extLst>
              </p:cNvPr>
              <p:cNvSpPr>
                <a:spLocks noChangeShapeType="1"/>
              </p:cNvSpPr>
              <p:nvPr/>
            </p:nvSpPr>
            <p:spPr bwMode="auto">
              <a:xfrm>
                <a:off x="1674" y="1378"/>
                <a:ext cx="378" cy="7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sp>
          <p:nvSpPr>
            <p:cNvPr id="44" name="Text Box 27">
              <a:extLst>
                <a:ext uri="{FF2B5EF4-FFF2-40B4-BE49-F238E27FC236}">
                  <a16:creationId xmlns:a16="http://schemas.microsoft.com/office/drawing/2014/main" id="{F02E4D0F-4C03-DEA3-0655-08FA9A52B320}"/>
                </a:ext>
              </a:extLst>
            </p:cNvPr>
            <p:cNvSpPr txBox="1">
              <a:spLocks noChangeArrowheads="1"/>
            </p:cNvSpPr>
            <p:nvPr/>
          </p:nvSpPr>
          <p:spPr bwMode="auto">
            <a:xfrm>
              <a:off x="3116" y="158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45" name="Text Box 28">
              <a:extLst>
                <a:ext uri="{FF2B5EF4-FFF2-40B4-BE49-F238E27FC236}">
                  <a16:creationId xmlns:a16="http://schemas.microsoft.com/office/drawing/2014/main" id="{EFF2AA9A-89BC-F002-86B3-BEEE8258764B}"/>
                </a:ext>
              </a:extLst>
            </p:cNvPr>
            <p:cNvSpPr txBox="1">
              <a:spLocks noChangeArrowheads="1"/>
            </p:cNvSpPr>
            <p:nvPr/>
          </p:nvSpPr>
          <p:spPr bwMode="auto">
            <a:xfrm>
              <a:off x="2136" y="158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46" name="Text Box 29">
              <a:extLst>
                <a:ext uri="{FF2B5EF4-FFF2-40B4-BE49-F238E27FC236}">
                  <a16:creationId xmlns:a16="http://schemas.microsoft.com/office/drawing/2014/main" id="{911DA9FC-FC24-8023-BB9A-F5AA535FA5E7}"/>
                </a:ext>
              </a:extLst>
            </p:cNvPr>
            <p:cNvSpPr txBox="1">
              <a:spLocks noChangeArrowheads="1"/>
            </p:cNvSpPr>
            <p:nvPr/>
          </p:nvSpPr>
          <p:spPr bwMode="auto">
            <a:xfrm>
              <a:off x="3336" y="225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47" name="Text Box 30">
              <a:extLst>
                <a:ext uri="{FF2B5EF4-FFF2-40B4-BE49-F238E27FC236}">
                  <a16:creationId xmlns:a16="http://schemas.microsoft.com/office/drawing/2014/main" id="{9C709AD2-D347-4422-172C-5E2122D001CA}"/>
                </a:ext>
              </a:extLst>
            </p:cNvPr>
            <p:cNvSpPr txBox="1">
              <a:spLocks noChangeArrowheads="1"/>
            </p:cNvSpPr>
            <p:nvPr/>
          </p:nvSpPr>
          <p:spPr bwMode="auto">
            <a:xfrm>
              <a:off x="3932" y="230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48" name="Text Box 31">
              <a:extLst>
                <a:ext uri="{FF2B5EF4-FFF2-40B4-BE49-F238E27FC236}">
                  <a16:creationId xmlns:a16="http://schemas.microsoft.com/office/drawing/2014/main" id="{AD49FAC0-6960-DD34-414C-DD043E338E00}"/>
                </a:ext>
              </a:extLst>
            </p:cNvPr>
            <p:cNvSpPr txBox="1">
              <a:spLocks noChangeArrowheads="1"/>
            </p:cNvSpPr>
            <p:nvPr/>
          </p:nvSpPr>
          <p:spPr bwMode="auto">
            <a:xfrm>
              <a:off x="2855" y="2976"/>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49" name="Text Box 32">
              <a:extLst>
                <a:ext uri="{FF2B5EF4-FFF2-40B4-BE49-F238E27FC236}">
                  <a16:creationId xmlns:a16="http://schemas.microsoft.com/office/drawing/2014/main" id="{FE6100BA-AF51-DAB1-E747-848A23BE96F6}"/>
                </a:ext>
              </a:extLst>
            </p:cNvPr>
            <p:cNvSpPr txBox="1">
              <a:spLocks noChangeArrowheads="1"/>
            </p:cNvSpPr>
            <p:nvPr/>
          </p:nvSpPr>
          <p:spPr bwMode="auto">
            <a:xfrm>
              <a:off x="3452" y="297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50" name="Text Box 33">
              <a:extLst>
                <a:ext uri="{FF2B5EF4-FFF2-40B4-BE49-F238E27FC236}">
                  <a16:creationId xmlns:a16="http://schemas.microsoft.com/office/drawing/2014/main" id="{1676D1DC-21C6-00E2-8A24-5BABBFD54234}"/>
                </a:ext>
              </a:extLst>
            </p:cNvPr>
            <p:cNvSpPr txBox="1">
              <a:spLocks noChangeArrowheads="1"/>
            </p:cNvSpPr>
            <p:nvPr/>
          </p:nvSpPr>
          <p:spPr bwMode="auto">
            <a:xfrm>
              <a:off x="1484" y="192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51" name="Text Box 34">
              <a:extLst>
                <a:ext uri="{FF2B5EF4-FFF2-40B4-BE49-F238E27FC236}">
                  <a16:creationId xmlns:a16="http://schemas.microsoft.com/office/drawing/2014/main" id="{FBE9D341-4AE8-F9DA-72CA-DAA4260D6937}"/>
                </a:ext>
              </a:extLst>
            </p:cNvPr>
            <p:cNvSpPr txBox="1">
              <a:spLocks noChangeArrowheads="1"/>
            </p:cNvSpPr>
            <p:nvPr/>
          </p:nvSpPr>
          <p:spPr bwMode="auto">
            <a:xfrm>
              <a:off x="3980" y="1872"/>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52" name="Text Box 35">
              <a:extLst>
                <a:ext uri="{FF2B5EF4-FFF2-40B4-BE49-F238E27FC236}">
                  <a16:creationId xmlns:a16="http://schemas.microsoft.com/office/drawing/2014/main" id="{DC824E6E-F3F8-8DC0-B384-44ED39FB22CD}"/>
                </a:ext>
              </a:extLst>
            </p:cNvPr>
            <p:cNvSpPr txBox="1">
              <a:spLocks noChangeArrowheads="1"/>
            </p:cNvSpPr>
            <p:nvPr/>
          </p:nvSpPr>
          <p:spPr bwMode="auto">
            <a:xfrm>
              <a:off x="4412"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53" name="Text Box 36">
              <a:extLst>
                <a:ext uri="{FF2B5EF4-FFF2-40B4-BE49-F238E27FC236}">
                  <a16:creationId xmlns:a16="http://schemas.microsoft.com/office/drawing/2014/main" id="{757AEB0D-28E0-E11B-28AF-E136D9BA6F7B}"/>
                </a:ext>
              </a:extLst>
            </p:cNvPr>
            <p:cNvSpPr txBox="1">
              <a:spLocks noChangeArrowheads="1"/>
            </p:cNvSpPr>
            <p:nvPr/>
          </p:nvSpPr>
          <p:spPr bwMode="auto">
            <a:xfrm>
              <a:off x="2732"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[3]</a:t>
              </a:r>
              <a:endParaRPr lang="en-US" altLang="en-US" sz="2400">
                <a:latin typeface="Times New Roman" panose="02020603050405020304" pitchFamily="18" charset="0"/>
              </a:endParaRPr>
            </a:p>
          </p:txBody>
        </p:sp>
        <p:sp>
          <p:nvSpPr>
            <p:cNvPr id="54" name="Text Box 37">
              <a:extLst>
                <a:ext uri="{FF2B5EF4-FFF2-40B4-BE49-F238E27FC236}">
                  <a16:creationId xmlns:a16="http://schemas.microsoft.com/office/drawing/2014/main" id="{FCF530B5-CF47-01C2-B03D-1C3C0E435A25}"/>
                </a:ext>
              </a:extLst>
            </p:cNvPr>
            <p:cNvSpPr txBox="1">
              <a:spLocks noChangeArrowheads="1"/>
            </p:cNvSpPr>
            <p:nvPr/>
          </p:nvSpPr>
          <p:spPr bwMode="auto">
            <a:xfrm>
              <a:off x="2252" y="340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55" name="Text Box 38">
              <a:extLst>
                <a:ext uri="{FF2B5EF4-FFF2-40B4-BE49-F238E27FC236}">
                  <a16:creationId xmlns:a16="http://schemas.microsoft.com/office/drawing/2014/main" id="{11A9AB7D-DA98-5C1A-C8EC-6D2F82B43677}"/>
                </a:ext>
              </a:extLst>
            </p:cNvPr>
            <p:cNvSpPr txBox="1">
              <a:spLocks noChangeArrowheads="1"/>
            </p:cNvSpPr>
            <p:nvPr/>
          </p:nvSpPr>
          <p:spPr bwMode="auto">
            <a:xfrm>
              <a:off x="3932" y="340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[8]</a:t>
              </a:r>
              <a:endParaRPr lang="en-US" altLang="en-US" sz="2400">
                <a:latin typeface="Times New Roman" panose="02020603050405020304" pitchFamily="18" charset="0"/>
              </a:endParaRPr>
            </a:p>
          </p:txBody>
        </p:sp>
        <p:sp>
          <p:nvSpPr>
            <p:cNvPr id="56" name="Line 39">
              <a:extLst>
                <a:ext uri="{FF2B5EF4-FFF2-40B4-BE49-F238E27FC236}">
                  <a16:creationId xmlns:a16="http://schemas.microsoft.com/office/drawing/2014/main" id="{8D6B4303-CCE4-A2E4-168B-354E62325F04}"/>
                </a:ext>
              </a:extLst>
            </p:cNvPr>
            <p:cNvSpPr>
              <a:spLocks noChangeShapeType="1"/>
            </p:cNvSpPr>
            <p:nvPr/>
          </p:nvSpPr>
          <p:spPr bwMode="auto">
            <a:xfrm flipH="1">
              <a:off x="1340" y="2160"/>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57" name="Line 40">
              <a:extLst>
                <a:ext uri="{FF2B5EF4-FFF2-40B4-BE49-F238E27FC236}">
                  <a16:creationId xmlns:a16="http://schemas.microsoft.com/office/drawing/2014/main" id="{D41AA231-44E4-3BDF-6E6A-CE4B5AA26389}"/>
                </a:ext>
              </a:extLst>
            </p:cNvPr>
            <p:cNvSpPr>
              <a:spLocks noChangeShapeType="1"/>
            </p:cNvSpPr>
            <p:nvPr/>
          </p:nvSpPr>
          <p:spPr bwMode="auto">
            <a:xfrm>
              <a:off x="2012" y="2208"/>
              <a:ext cx="279" cy="5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58" name="Oval 41">
              <a:extLst>
                <a:ext uri="{FF2B5EF4-FFF2-40B4-BE49-F238E27FC236}">
                  <a16:creationId xmlns:a16="http://schemas.microsoft.com/office/drawing/2014/main" id="{EE36C1FD-0DA1-E5F1-3CEF-E65CC0B1AE20}"/>
                </a:ext>
              </a:extLst>
            </p:cNvPr>
            <p:cNvSpPr>
              <a:spLocks noChangeArrowheads="1"/>
            </p:cNvSpPr>
            <p:nvPr/>
          </p:nvSpPr>
          <p:spPr bwMode="auto">
            <a:xfrm>
              <a:off x="1148" y="2544"/>
              <a:ext cx="271" cy="280"/>
            </a:xfrm>
            <a:prstGeom prst="ellipse">
              <a:avLst/>
            </a:prstGeom>
            <a:solidFill>
              <a:schemeClr val="hlink">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42">
              <a:extLst>
                <a:ext uri="{FF2B5EF4-FFF2-40B4-BE49-F238E27FC236}">
                  <a16:creationId xmlns:a16="http://schemas.microsoft.com/office/drawing/2014/main" id="{2D9FA0BA-D7FA-E6E2-966D-0FF8C6709A7C}"/>
                </a:ext>
              </a:extLst>
            </p:cNvPr>
            <p:cNvSpPr txBox="1">
              <a:spLocks noChangeArrowheads="1"/>
            </p:cNvSpPr>
            <p:nvPr/>
          </p:nvSpPr>
          <p:spPr bwMode="auto">
            <a:xfrm>
              <a:off x="1340" y="220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60" name="Text Box 43">
              <a:extLst>
                <a:ext uri="{FF2B5EF4-FFF2-40B4-BE49-F238E27FC236}">
                  <a16:creationId xmlns:a16="http://schemas.microsoft.com/office/drawing/2014/main" id="{EF42F08F-69C7-0D0B-01D9-7B236B9F3C69}"/>
                </a:ext>
              </a:extLst>
            </p:cNvPr>
            <p:cNvSpPr txBox="1">
              <a:spLocks noChangeArrowheads="1"/>
            </p:cNvSpPr>
            <p:nvPr/>
          </p:nvSpPr>
          <p:spPr bwMode="auto">
            <a:xfrm>
              <a:off x="2108" y="225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83" name="Oval 44">
              <a:extLst>
                <a:ext uri="{FF2B5EF4-FFF2-40B4-BE49-F238E27FC236}">
                  <a16:creationId xmlns:a16="http://schemas.microsoft.com/office/drawing/2014/main" id="{495BB734-F1CB-6DB2-99AB-60D825B02B25}"/>
                </a:ext>
              </a:extLst>
            </p:cNvPr>
            <p:cNvSpPr>
              <a:spLocks noChangeArrowheads="1"/>
            </p:cNvSpPr>
            <p:nvPr/>
          </p:nvSpPr>
          <p:spPr bwMode="auto">
            <a:xfrm>
              <a:off x="2204" y="2736"/>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endParaRPr lang="en-US" altLang="en-US" sz="1800">
                <a:solidFill>
                  <a:srgbClr val="C0C0C0"/>
                </a:solidFill>
              </a:endParaRPr>
            </a:p>
          </p:txBody>
        </p:sp>
        <p:sp>
          <p:nvSpPr>
            <p:cNvPr id="84" name="Text Box 45">
              <a:extLst>
                <a:ext uri="{FF2B5EF4-FFF2-40B4-BE49-F238E27FC236}">
                  <a16:creationId xmlns:a16="http://schemas.microsoft.com/office/drawing/2014/main" id="{FCB62676-160B-51EA-43EB-1F90429A19D7}"/>
                </a:ext>
              </a:extLst>
            </p:cNvPr>
            <p:cNvSpPr txBox="1">
              <a:spLocks noChangeArrowheads="1"/>
            </p:cNvSpPr>
            <p:nvPr/>
          </p:nvSpPr>
          <p:spPr bwMode="auto">
            <a:xfrm>
              <a:off x="1820" y="2736"/>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85" name="Text Box 46">
              <a:extLst>
                <a:ext uri="{FF2B5EF4-FFF2-40B4-BE49-F238E27FC236}">
                  <a16:creationId xmlns:a16="http://schemas.microsoft.com/office/drawing/2014/main" id="{C365CB6C-F7A1-F1DA-924E-66471C3694E6}"/>
                </a:ext>
              </a:extLst>
            </p:cNvPr>
            <p:cNvSpPr txBox="1">
              <a:spLocks noChangeArrowheads="1"/>
            </p:cNvSpPr>
            <p:nvPr/>
          </p:nvSpPr>
          <p:spPr bwMode="auto">
            <a:xfrm>
              <a:off x="336" y="2084"/>
              <a:ext cx="960"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hlink"/>
                  </a:solidFill>
                  <a:latin typeface="Times New Roman" panose="02020603050405020304" pitchFamily="18" charset="0"/>
                </a:rPr>
                <a:t>Goal state path cost g(n)=[6]</a:t>
              </a:r>
              <a:endParaRPr lang="en-US" altLang="en-US" sz="2400">
                <a:solidFill>
                  <a:schemeClr val="hlink"/>
                </a:solidFill>
                <a:latin typeface="Times New Roman" panose="02020603050405020304" pitchFamily="18" charset="0"/>
              </a:endParaRPr>
            </a:p>
          </p:txBody>
        </p:sp>
      </p:grpSp>
    </p:spTree>
    <p:extLst>
      <p:ext uri="{BB962C8B-B14F-4D97-AF65-F5344CB8AC3E}">
        <p14:creationId xmlns:p14="http://schemas.microsoft.com/office/powerpoint/2010/main" val="229715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pic>
        <p:nvPicPr>
          <p:cNvPr id="16" name="Picture 15">
            <a:extLst>
              <a:ext uri="{FF2B5EF4-FFF2-40B4-BE49-F238E27FC236}">
                <a16:creationId xmlns:a16="http://schemas.microsoft.com/office/drawing/2014/main" id="{C1F86F63-BC28-75C0-8312-85D5245E0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grpSp>
        <p:nvGrpSpPr>
          <p:cNvPr id="17" name="Group 3">
            <a:extLst>
              <a:ext uri="{FF2B5EF4-FFF2-40B4-BE49-F238E27FC236}">
                <a16:creationId xmlns:a16="http://schemas.microsoft.com/office/drawing/2014/main" id="{B4D52B8E-D70D-EA78-1793-95796926B063}"/>
              </a:ext>
            </a:extLst>
          </p:cNvPr>
          <p:cNvGrpSpPr>
            <a:grpSpLocks/>
          </p:cNvGrpSpPr>
          <p:nvPr/>
        </p:nvGrpSpPr>
        <p:grpSpPr bwMode="auto">
          <a:xfrm>
            <a:off x="1289050" y="2209800"/>
            <a:ext cx="6254750" cy="3776663"/>
            <a:chOff x="576" y="1392"/>
            <a:chExt cx="3940" cy="2379"/>
          </a:xfrm>
        </p:grpSpPr>
        <p:sp>
          <p:nvSpPr>
            <p:cNvPr id="18" name="Oval 4">
              <a:extLst>
                <a:ext uri="{FF2B5EF4-FFF2-40B4-BE49-F238E27FC236}">
                  <a16:creationId xmlns:a16="http://schemas.microsoft.com/office/drawing/2014/main" id="{A3CB41A7-B30F-9606-6414-E7D3D2241A82}"/>
                </a:ext>
              </a:extLst>
            </p:cNvPr>
            <p:cNvSpPr>
              <a:spLocks noChangeArrowheads="1"/>
            </p:cNvSpPr>
            <p:nvPr/>
          </p:nvSpPr>
          <p:spPr bwMode="auto">
            <a:xfrm>
              <a:off x="2335" y="139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9" name="Text Box 5">
              <a:extLst>
                <a:ext uri="{FF2B5EF4-FFF2-40B4-BE49-F238E27FC236}">
                  <a16:creationId xmlns:a16="http://schemas.microsoft.com/office/drawing/2014/main" id="{4F458D06-6F83-DE1E-837F-FA0B262C7257}"/>
                </a:ext>
              </a:extLst>
            </p:cNvPr>
            <p:cNvSpPr txBox="1">
              <a:spLocks noChangeArrowheads="1"/>
            </p:cNvSpPr>
            <p:nvPr/>
          </p:nvSpPr>
          <p:spPr bwMode="auto">
            <a:xfrm>
              <a:off x="2400" y="146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0" name="Oval 6">
              <a:extLst>
                <a:ext uri="{FF2B5EF4-FFF2-40B4-BE49-F238E27FC236}">
                  <a16:creationId xmlns:a16="http://schemas.microsoft.com/office/drawing/2014/main" id="{BEE6E1FB-2431-6940-DEEC-32284003ED45}"/>
                </a:ext>
              </a:extLst>
            </p:cNvPr>
            <p:cNvSpPr>
              <a:spLocks noChangeArrowheads="1"/>
            </p:cNvSpPr>
            <p:nvPr/>
          </p:nvSpPr>
          <p:spPr bwMode="auto">
            <a:xfrm>
              <a:off x="1584" y="1922"/>
              <a:ext cx="269"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1" name="Text Box 7">
              <a:extLst>
                <a:ext uri="{FF2B5EF4-FFF2-40B4-BE49-F238E27FC236}">
                  <a16:creationId xmlns:a16="http://schemas.microsoft.com/office/drawing/2014/main" id="{18BB1B90-5AB8-C9FE-35D2-7E87EEF6383F}"/>
                </a:ext>
              </a:extLst>
            </p:cNvPr>
            <p:cNvSpPr txBox="1">
              <a:spLocks noChangeArrowheads="1"/>
            </p:cNvSpPr>
            <p:nvPr/>
          </p:nvSpPr>
          <p:spPr bwMode="auto">
            <a:xfrm>
              <a:off x="1648"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2" name="Oval 8">
              <a:extLst>
                <a:ext uri="{FF2B5EF4-FFF2-40B4-BE49-F238E27FC236}">
                  <a16:creationId xmlns:a16="http://schemas.microsoft.com/office/drawing/2014/main" id="{8C573CA7-5D9C-9F53-8E45-84B681C297A2}"/>
                </a:ext>
              </a:extLst>
            </p:cNvPr>
            <p:cNvSpPr>
              <a:spLocks noChangeArrowheads="1"/>
            </p:cNvSpPr>
            <p:nvPr/>
          </p:nvSpPr>
          <p:spPr bwMode="auto">
            <a:xfrm>
              <a:off x="3359" y="192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3" name="Text Box 9">
              <a:extLst>
                <a:ext uri="{FF2B5EF4-FFF2-40B4-BE49-F238E27FC236}">
                  <a16:creationId xmlns:a16="http://schemas.microsoft.com/office/drawing/2014/main" id="{C96C0388-7E01-2824-7387-F59B9BF5BBC0}"/>
                </a:ext>
              </a:extLst>
            </p:cNvPr>
            <p:cNvSpPr txBox="1">
              <a:spLocks noChangeArrowheads="1"/>
            </p:cNvSpPr>
            <p:nvPr/>
          </p:nvSpPr>
          <p:spPr bwMode="auto">
            <a:xfrm>
              <a:off x="3425"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4" name="Oval 10">
              <a:extLst>
                <a:ext uri="{FF2B5EF4-FFF2-40B4-BE49-F238E27FC236}">
                  <a16:creationId xmlns:a16="http://schemas.microsoft.com/office/drawing/2014/main" id="{F5CF94FE-D421-83F9-AB77-94909CE2690D}"/>
                </a:ext>
              </a:extLst>
            </p:cNvPr>
            <p:cNvSpPr>
              <a:spLocks noChangeArrowheads="1"/>
            </p:cNvSpPr>
            <p:nvPr/>
          </p:nvSpPr>
          <p:spPr bwMode="auto">
            <a:xfrm>
              <a:off x="3811" y="2640"/>
              <a:ext cx="269"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5" name="Text Box 11">
              <a:extLst>
                <a:ext uri="{FF2B5EF4-FFF2-40B4-BE49-F238E27FC236}">
                  <a16:creationId xmlns:a16="http://schemas.microsoft.com/office/drawing/2014/main" id="{B56C6036-0559-573E-2BBD-397DEDA8A2A4}"/>
                </a:ext>
              </a:extLst>
            </p:cNvPr>
            <p:cNvSpPr txBox="1">
              <a:spLocks noChangeArrowheads="1"/>
            </p:cNvSpPr>
            <p:nvPr/>
          </p:nvSpPr>
          <p:spPr bwMode="auto">
            <a:xfrm>
              <a:off x="3876" y="2712"/>
              <a:ext cx="116"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6" name="Oval 12">
              <a:extLst>
                <a:ext uri="{FF2B5EF4-FFF2-40B4-BE49-F238E27FC236}">
                  <a16:creationId xmlns:a16="http://schemas.microsoft.com/office/drawing/2014/main" id="{5F3E3DDB-01A1-99F3-9BCD-769E8D2C1CAA}"/>
                </a:ext>
              </a:extLst>
            </p:cNvPr>
            <p:cNvSpPr>
              <a:spLocks noChangeArrowheads="1"/>
            </p:cNvSpPr>
            <p:nvPr/>
          </p:nvSpPr>
          <p:spPr bwMode="auto">
            <a:xfrm>
              <a:off x="2907" y="2640"/>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7" name="Text Box 13">
              <a:extLst>
                <a:ext uri="{FF2B5EF4-FFF2-40B4-BE49-F238E27FC236}">
                  <a16:creationId xmlns:a16="http://schemas.microsoft.com/office/drawing/2014/main" id="{46A8CD7A-FF2D-0B8F-6368-C55F7AC58C47}"/>
                </a:ext>
              </a:extLst>
            </p:cNvPr>
            <p:cNvSpPr txBox="1">
              <a:spLocks noChangeArrowheads="1"/>
            </p:cNvSpPr>
            <p:nvPr/>
          </p:nvSpPr>
          <p:spPr bwMode="auto">
            <a:xfrm>
              <a:off x="2973" y="2712"/>
              <a:ext cx="116"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8" name="Line 14">
              <a:extLst>
                <a:ext uri="{FF2B5EF4-FFF2-40B4-BE49-F238E27FC236}">
                  <a16:creationId xmlns:a16="http://schemas.microsoft.com/office/drawing/2014/main" id="{D3D793D6-5638-ED20-AF02-0379A07CF4F6}"/>
                </a:ext>
              </a:extLst>
            </p:cNvPr>
            <p:cNvSpPr>
              <a:spLocks noChangeShapeType="1"/>
            </p:cNvSpPr>
            <p:nvPr/>
          </p:nvSpPr>
          <p:spPr bwMode="auto">
            <a:xfrm flipH="1">
              <a:off x="1826" y="1611"/>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9" name="Line 15">
              <a:extLst>
                <a:ext uri="{FF2B5EF4-FFF2-40B4-BE49-F238E27FC236}">
                  <a16:creationId xmlns:a16="http://schemas.microsoft.com/office/drawing/2014/main" id="{29CBD165-2306-4F5F-E940-73537FA8C7EB}"/>
                </a:ext>
              </a:extLst>
            </p:cNvPr>
            <p:cNvSpPr>
              <a:spLocks noChangeShapeType="1"/>
            </p:cNvSpPr>
            <p:nvPr/>
          </p:nvSpPr>
          <p:spPr bwMode="auto">
            <a:xfrm flipH="1">
              <a:off x="3128" y="2185"/>
              <a:ext cx="296" cy="4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0" name="Line 16">
              <a:extLst>
                <a:ext uri="{FF2B5EF4-FFF2-40B4-BE49-F238E27FC236}">
                  <a16:creationId xmlns:a16="http://schemas.microsoft.com/office/drawing/2014/main" id="{D0062EF0-C55D-2311-6AB4-FFDD702F0090}"/>
                </a:ext>
              </a:extLst>
            </p:cNvPr>
            <p:cNvSpPr>
              <a:spLocks noChangeShapeType="1"/>
            </p:cNvSpPr>
            <p:nvPr/>
          </p:nvSpPr>
          <p:spPr bwMode="auto">
            <a:xfrm>
              <a:off x="3555" y="2198"/>
              <a:ext cx="279" cy="5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1" name="Line 17">
              <a:extLst>
                <a:ext uri="{FF2B5EF4-FFF2-40B4-BE49-F238E27FC236}">
                  <a16:creationId xmlns:a16="http://schemas.microsoft.com/office/drawing/2014/main" id="{B6071B13-BD11-A741-D02E-154E48017BB4}"/>
                </a:ext>
              </a:extLst>
            </p:cNvPr>
            <p:cNvSpPr>
              <a:spLocks noChangeShapeType="1"/>
            </p:cNvSpPr>
            <p:nvPr/>
          </p:nvSpPr>
          <p:spPr bwMode="auto">
            <a:xfrm>
              <a:off x="2570" y="1622"/>
              <a:ext cx="787" cy="4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32" name="Group 18">
              <a:extLst>
                <a:ext uri="{FF2B5EF4-FFF2-40B4-BE49-F238E27FC236}">
                  <a16:creationId xmlns:a16="http://schemas.microsoft.com/office/drawing/2014/main" id="{C833CE5E-97E6-B3C9-11A4-227BB1DB079C}"/>
                </a:ext>
              </a:extLst>
            </p:cNvPr>
            <p:cNvGrpSpPr>
              <a:grpSpLocks/>
            </p:cNvGrpSpPr>
            <p:nvPr/>
          </p:nvGrpSpPr>
          <p:grpSpPr bwMode="auto">
            <a:xfrm>
              <a:off x="3344" y="3412"/>
              <a:ext cx="270" cy="359"/>
              <a:chOff x="2400" y="864"/>
              <a:chExt cx="432" cy="554"/>
            </a:xfrm>
          </p:grpSpPr>
          <p:sp>
            <p:nvSpPr>
              <p:cNvPr id="82" name="Oval 19">
                <a:extLst>
                  <a:ext uri="{FF2B5EF4-FFF2-40B4-BE49-F238E27FC236}">
                    <a16:creationId xmlns:a16="http://schemas.microsoft.com/office/drawing/2014/main" id="{45F4ABF0-309E-B56F-A7EC-0ECB43205446}"/>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92" name="Text Box 20">
                <a:extLst>
                  <a:ext uri="{FF2B5EF4-FFF2-40B4-BE49-F238E27FC236}">
                    <a16:creationId xmlns:a16="http://schemas.microsoft.com/office/drawing/2014/main" id="{30D4F1FC-F8E8-BA7C-38FF-0EF86B01CC16}"/>
                  </a:ext>
                </a:extLst>
              </p:cNvPr>
              <p:cNvSpPr txBox="1">
                <a:spLocks noChangeArrowheads="1"/>
              </p:cNvSpPr>
              <p:nvPr/>
            </p:nvSpPr>
            <p:spPr bwMode="auto">
              <a:xfrm>
                <a:off x="2502"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33" name="Group 21">
              <a:extLst>
                <a:ext uri="{FF2B5EF4-FFF2-40B4-BE49-F238E27FC236}">
                  <a16:creationId xmlns:a16="http://schemas.microsoft.com/office/drawing/2014/main" id="{259D4319-2376-BE71-74D5-F6BA86F353DD}"/>
                </a:ext>
              </a:extLst>
            </p:cNvPr>
            <p:cNvGrpSpPr>
              <a:grpSpLocks/>
            </p:cNvGrpSpPr>
            <p:nvPr/>
          </p:nvGrpSpPr>
          <p:grpSpPr bwMode="auto">
            <a:xfrm>
              <a:off x="2443" y="3412"/>
              <a:ext cx="270" cy="359"/>
              <a:chOff x="2400" y="864"/>
              <a:chExt cx="432" cy="554"/>
            </a:xfrm>
          </p:grpSpPr>
          <p:sp>
            <p:nvSpPr>
              <p:cNvPr id="80" name="Oval 22">
                <a:extLst>
                  <a:ext uri="{FF2B5EF4-FFF2-40B4-BE49-F238E27FC236}">
                    <a16:creationId xmlns:a16="http://schemas.microsoft.com/office/drawing/2014/main" id="{CFBF885F-46C2-7FAC-E3A8-60BBE00BFB15}"/>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81" name="Text Box 23">
                <a:extLst>
                  <a:ext uri="{FF2B5EF4-FFF2-40B4-BE49-F238E27FC236}">
                    <a16:creationId xmlns:a16="http://schemas.microsoft.com/office/drawing/2014/main" id="{2FB2FA4B-06C7-1062-B95F-83420A3406B2}"/>
                  </a:ext>
                </a:extLst>
              </p:cNvPr>
              <p:cNvSpPr txBox="1">
                <a:spLocks noChangeArrowheads="1"/>
              </p:cNvSpPr>
              <p:nvPr/>
            </p:nvSpPr>
            <p:spPr bwMode="auto">
              <a:xfrm>
                <a:off x="2504"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34" name="Group 24">
              <a:extLst>
                <a:ext uri="{FF2B5EF4-FFF2-40B4-BE49-F238E27FC236}">
                  <a16:creationId xmlns:a16="http://schemas.microsoft.com/office/drawing/2014/main" id="{D0E038E3-B2C2-D1BC-B472-2307257A3764}"/>
                </a:ext>
              </a:extLst>
            </p:cNvPr>
            <p:cNvGrpSpPr>
              <a:grpSpLocks/>
            </p:cNvGrpSpPr>
            <p:nvPr/>
          </p:nvGrpSpPr>
          <p:grpSpPr bwMode="auto">
            <a:xfrm>
              <a:off x="2642" y="2957"/>
              <a:ext cx="725" cy="505"/>
              <a:chOff x="896" y="1363"/>
              <a:chExt cx="1156" cy="778"/>
            </a:xfrm>
          </p:grpSpPr>
          <p:sp>
            <p:nvSpPr>
              <p:cNvPr id="78" name="Line 25">
                <a:extLst>
                  <a:ext uri="{FF2B5EF4-FFF2-40B4-BE49-F238E27FC236}">
                    <a16:creationId xmlns:a16="http://schemas.microsoft.com/office/drawing/2014/main" id="{E4B98B6B-B207-184A-67A9-D66E8A5B8590}"/>
                  </a:ext>
                </a:extLst>
              </p:cNvPr>
              <p:cNvSpPr>
                <a:spLocks noChangeShapeType="1"/>
              </p:cNvSpPr>
              <p:nvPr/>
            </p:nvSpPr>
            <p:spPr bwMode="auto">
              <a:xfrm flipH="1">
                <a:off x="896" y="1363"/>
                <a:ext cx="534" cy="7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9" name="Line 26">
                <a:extLst>
                  <a:ext uri="{FF2B5EF4-FFF2-40B4-BE49-F238E27FC236}">
                    <a16:creationId xmlns:a16="http://schemas.microsoft.com/office/drawing/2014/main" id="{442DDECB-655F-FA06-C925-C9CDD279B24B}"/>
                  </a:ext>
                </a:extLst>
              </p:cNvPr>
              <p:cNvSpPr>
                <a:spLocks noChangeShapeType="1"/>
              </p:cNvSpPr>
              <p:nvPr/>
            </p:nvSpPr>
            <p:spPr bwMode="auto">
              <a:xfrm>
                <a:off x="1674" y="1378"/>
                <a:ext cx="378" cy="7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sp>
          <p:nvSpPr>
            <p:cNvPr id="35" name="Text Box 27">
              <a:extLst>
                <a:ext uri="{FF2B5EF4-FFF2-40B4-BE49-F238E27FC236}">
                  <a16:creationId xmlns:a16="http://schemas.microsoft.com/office/drawing/2014/main" id="{A232EEE8-3A30-D8B3-E963-E5E2CCDEF35C}"/>
                </a:ext>
              </a:extLst>
            </p:cNvPr>
            <p:cNvSpPr txBox="1">
              <a:spLocks noChangeArrowheads="1"/>
            </p:cNvSpPr>
            <p:nvPr/>
          </p:nvSpPr>
          <p:spPr bwMode="auto">
            <a:xfrm>
              <a:off x="2880" y="158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36" name="Text Box 28">
              <a:extLst>
                <a:ext uri="{FF2B5EF4-FFF2-40B4-BE49-F238E27FC236}">
                  <a16:creationId xmlns:a16="http://schemas.microsoft.com/office/drawing/2014/main" id="{8FE563C5-1310-58F4-A2A6-2FD301BD255E}"/>
                </a:ext>
              </a:extLst>
            </p:cNvPr>
            <p:cNvSpPr txBox="1">
              <a:spLocks noChangeArrowheads="1"/>
            </p:cNvSpPr>
            <p:nvPr/>
          </p:nvSpPr>
          <p:spPr bwMode="auto">
            <a:xfrm>
              <a:off x="1900" y="158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37" name="Text Box 29">
              <a:extLst>
                <a:ext uri="{FF2B5EF4-FFF2-40B4-BE49-F238E27FC236}">
                  <a16:creationId xmlns:a16="http://schemas.microsoft.com/office/drawing/2014/main" id="{89360F23-823C-7B2E-4D46-009C7EE89A84}"/>
                </a:ext>
              </a:extLst>
            </p:cNvPr>
            <p:cNvSpPr txBox="1">
              <a:spLocks noChangeArrowheads="1"/>
            </p:cNvSpPr>
            <p:nvPr/>
          </p:nvSpPr>
          <p:spPr bwMode="auto">
            <a:xfrm>
              <a:off x="3100" y="225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38" name="Text Box 30">
              <a:extLst>
                <a:ext uri="{FF2B5EF4-FFF2-40B4-BE49-F238E27FC236}">
                  <a16:creationId xmlns:a16="http://schemas.microsoft.com/office/drawing/2014/main" id="{CA9F1B11-33B6-6EFD-9E2F-D63D16EBC9F3}"/>
                </a:ext>
              </a:extLst>
            </p:cNvPr>
            <p:cNvSpPr txBox="1">
              <a:spLocks noChangeArrowheads="1"/>
            </p:cNvSpPr>
            <p:nvPr/>
          </p:nvSpPr>
          <p:spPr bwMode="auto">
            <a:xfrm>
              <a:off x="3696" y="230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61" name="Text Box 31">
              <a:extLst>
                <a:ext uri="{FF2B5EF4-FFF2-40B4-BE49-F238E27FC236}">
                  <a16:creationId xmlns:a16="http://schemas.microsoft.com/office/drawing/2014/main" id="{1C75C6F4-C01E-A267-BE09-73F291DEC928}"/>
                </a:ext>
              </a:extLst>
            </p:cNvPr>
            <p:cNvSpPr txBox="1">
              <a:spLocks noChangeArrowheads="1"/>
            </p:cNvSpPr>
            <p:nvPr/>
          </p:nvSpPr>
          <p:spPr bwMode="auto">
            <a:xfrm>
              <a:off x="2619" y="2976"/>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62" name="Text Box 32">
              <a:extLst>
                <a:ext uri="{FF2B5EF4-FFF2-40B4-BE49-F238E27FC236}">
                  <a16:creationId xmlns:a16="http://schemas.microsoft.com/office/drawing/2014/main" id="{101B9D45-965F-AF7D-4CA1-B93E8AB51FED}"/>
                </a:ext>
              </a:extLst>
            </p:cNvPr>
            <p:cNvSpPr txBox="1">
              <a:spLocks noChangeArrowheads="1"/>
            </p:cNvSpPr>
            <p:nvPr/>
          </p:nvSpPr>
          <p:spPr bwMode="auto">
            <a:xfrm>
              <a:off x="3216" y="297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63" name="Text Box 33">
              <a:extLst>
                <a:ext uri="{FF2B5EF4-FFF2-40B4-BE49-F238E27FC236}">
                  <a16:creationId xmlns:a16="http://schemas.microsoft.com/office/drawing/2014/main" id="{C5BE69D0-340D-615B-FC40-2659EA30AF3C}"/>
                </a:ext>
              </a:extLst>
            </p:cNvPr>
            <p:cNvSpPr txBox="1">
              <a:spLocks noChangeArrowheads="1"/>
            </p:cNvSpPr>
            <p:nvPr/>
          </p:nvSpPr>
          <p:spPr bwMode="auto">
            <a:xfrm>
              <a:off x="1248" y="192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[5]</a:t>
              </a:r>
              <a:endParaRPr lang="en-US" altLang="en-US" sz="2400">
                <a:solidFill>
                  <a:schemeClr val="accent1"/>
                </a:solidFill>
                <a:latin typeface="Times New Roman" panose="02020603050405020304" pitchFamily="18" charset="0"/>
              </a:endParaRPr>
            </a:p>
          </p:txBody>
        </p:sp>
        <p:sp>
          <p:nvSpPr>
            <p:cNvPr id="64" name="Text Box 34">
              <a:extLst>
                <a:ext uri="{FF2B5EF4-FFF2-40B4-BE49-F238E27FC236}">
                  <a16:creationId xmlns:a16="http://schemas.microsoft.com/office/drawing/2014/main" id="{6EA17698-DED3-C750-B0FF-21BB78675737}"/>
                </a:ext>
              </a:extLst>
            </p:cNvPr>
            <p:cNvSpPr txBox="1">
              <a:spLocks noChangeArrowheads="1"/>
            </p:cNvSpPr>
            <p:nvPr/>
          </p:nvSpPr>
          <p:spPr bwMode="auto">
            <a:xfrm>
              <a:off x="3744" y="1872"/>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[2]</a:t>
              </a:r>
              <a:endParaRPr lang="en-US" altLang="en-US" sz="2400">
                <a:solidFill>
                  <a:schemeClr val="accent1"/>
                </a:solidFill>
                <a:latin typeface="Times New Roman" panose="02020603050405020304" pitchFamily="18" charset="0"/>
              </a:endParaRPr>
            </a:p>
          </p:txBody>
        </p:sp>
        <p:sp>
          <p:nvSpPr>
            <p:cNvPr id="65" name="Text Box 35">
              <a:extLst>
                <a:ext uri="{FF2B5EF4-FFF2-40B4-BE49-F238E27FC236}">
                  <a16:creationId xmlns:a16="http://schemas.microsoft.com/office/drawing/2014/main" id="{EE16FA9B-1136-1EBE-4B73-1027B2307C7C}"/>
                </a:ext>
              </a:extLst>
            </p:cNvPr>
            <p:cNvSpPr txBox="1">
              <a:spLocks noChangeArrowheads="1"/>
            </p:cNvSpPr>
            <p:nvPr/>
          </p:nvSpPr>
          <p:spPr bwMode="auto">
            <a:xfrm>
              <a:off x="4176"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66" name="Text Box 36">
              <a:extLst>
                <a:ext uri="{FF2B5EF4-FFF2-40B4-BE49-F238E27FC236}">
                  <a16:creationId xmlns:a16="http://schemas.microsoft.com/office/drawing/2014/main" id="{39209428-99FB-47D3-5572-6A0D31A65D73}"/>
                </a:ext>
              </a:extLst>
            </p:cNvPr>
            <p:cNvSpPr txBox="1">
              <a:spLocks noChangeArrowheads="1"/>
            </p:cNvSpPr>
            <p:nvPr/>
          </p:nvSpPr>
          <p:spPr bwMode="auto">
            <a:xfrm>
              <a:off x="2496"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[3]</a:t>
              </a:r>
              <a:endParaRPr lang="en-US" altLang="en-US" sz="2400">
                <a:solidFill>
                  <a:schemeClr val="accent1"/>
                </a:solidFill>
                <a:latin typeface="Times New Roman" panose="02020603050405020304" pitchFamily="18" charset="0"/>
              </a:endParaRPr>
            </a:p>
          </p:txBody>
        </p:sp>
        <p:sp>
          <p:nvSpPr>
            <p:cNvPr id="67" name="Text Box 37">
              <a:extLst>
                <a:ext uri="{FF2B5EF4-FFF2-40B4-BE49-F238E27FC236}">
                  <a16:creationId xmlns:a16="http://schemas.microsoft.com/office/drawing/2014/main" id="{78FDED36-C9E8-E725-1ABA-56E62A4B44AF}"/>
                </a:ext>
              </a:extLst>
            </p:cNvPr>
            <p:cNvSpPr txBox="1">
              <a:spLocks noChangeArrowheads="1"/>
            </p:cNvSpPr>
            <p:nvPr/>
          </p:nvSpPr>
          <p:spPr bwMode="auto">
            <a:xfrm>
              <a:off x="2016" y="340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68" name="Text Box 38">
              <a:extLst>
                <a:ext uri="{FF2B5EF4-FFF2-40B4-BE49-F238E27FC236}">
                  <a16:creationId xmlns:a16="http://schemas.microsoft.com/office/drawing/2014/main" id="{F6F00C79-4E57-6382-0BEE-3F4103B15B48}"/>
                </a:ext>
              </a:extLst>
            </p:cNvPr>
            <p:cNvSpPr txBox="1">
              <a:spLocks noChangeArrowheads="1"/>
            </p:cNvSpPr>
            <p:nvPr/>
          </p:nvSpPr>
          <p:spPr bwMode="auto">
            <a:xfrm>
              <a:off x="3696" y="340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[8]</a:t>
              </a:r>
              <a:endParaRPr lang="en-US" altLang="en-US" sz="2400">
                <a:latin typeface="Times New Roman" panose="02020603050405020304" pitchFamily="18" charset="0"/>
              </a:endParaRPr>
            </a:p>
          </p:txBody>
        </p:sp>
        <p:sp>
          <p:nvSpPr>
            <p:cNvPr id="69" name="Line 39">
              <a:extLst>
                <a:ext uri="{FF2B5EF4-FFF2-40B4-BE49-F238E27FC236}">
                  <a16:creationId xmlns:a16="http://schemas.microsoft.com/office/drawing/2014/main" id="{3074B0C7-D5EB-D28B-BD9D-F784D2468ABB}"/>
                </a:ext>
              </a:extLst>
            </p:cNvPr>
            <p:cNvSpPr>
              <a:spLocks noChangeShapeType="1"/>
            </p:cNvSpPr>
            <p:nvPr/>
          </p:nvSpPr>
          <p:spPr bwMode="auto">
            <a:xfrm flipH="1">
              <a:off x="1104" y="2160"/>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0" name="Line 40">
              <a:extLst>
                <a:ext uri="{FF2B5EF4-FFF2-40B4-BE49-F238E27FC236}">
                  <a16:creationId xmlns:a16="http://schemas.microsoft.com/office/drawing/2014/main" id="{F158DB78-8AEA-6C84-A71D-B81568943E8E}"/>
                </a:ext>
              </a:extLst>
            </p:cNvPr>
            <p:cNvSpPr>
              <a:spLocks noChangeShapeType="1"/>
            </p:cNvSpPr>
            <p:nvPr/>
          </p:nvSpPr>
          <p:spPr bwMode="auto">
            <a:xfrm>
              <a:off x="1776" y="2208"/>
              <a:ext cx="279" cy="5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1" name="Oval 41">
              <a:extLst>
                <a:ext uri="{FF2B5EF4-FFF2-40B4-BE49-F238E27FC236}">
                  <a16:creationId xmlns:a16="http://schemas.microsoft.com/office/drawing/2014/main" id="{AA97DD01-AA05-57F2-FBDD-501AA2B15F0B}"/>
                </a:ext>
              </a:extLst>
            </p:cNvPr>
            <p:cNvSpPr>
              <a:spLocks noChangeArrowheads="1"/>
            </p:cNvSpPr>
            <p:nvPr/>
          </p:nvSpPr>
          <p:spPr bwMode="auto">
            <a:xfrm>
              <a:off x="912" y="2544"/>
              <a:ext cx="271" cy="280"/>
            </a:xfrm>
            <a:prstGeom prst="ellipse">
              <a:avLst/>
            </a:prstGeom>
            <a:solidFill>
              <a:schemeClr val="hlink">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72" name="Text Box 42">
              <a:extLst>
                <a:ext uri="{FF2B5EF4-FFF2-40B4-BE49-F238E27FC236}">
                  <a16:creationId xmlns:a16="http://schemas.microsoft.com/office/drawing/2014/main" id="{ED35D90E-B16F-BB4E-15BD-6100E2130B0F}"/>
                </a:ext>
              </a:extLst>
            </p:cNvPr>
            <p:cNvSpPr txBox="1">
              <a:spLocks noChangeArrowheads="1"/>
            </p:cNvSpPr>
            <p:nvPr/>
          </p:nvSpPr>
          <p:spPr bwMode="auto">
            <a:xfrm>
              <a:off x="1104" y="220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73" name="Text Box 43">
              <a:extLst>
                <a:ext uri="{FF2B5EF4-FFF2-40B4-BE49-F238E27FC236}">
                  <a16:creationId xmlns:a16="http://schemas.microsoft.com/office/drawing/2014/main" id="{CC8B94CD-0310-98E5-79E1-A09B05502CE1}"/>
                </a:ext>
              </a:extLst>
            </p:cNvPr>
            <p:cNvSpPr txBox="1">
              <a:spLocks noChangeArrowheads="1"/>
            </p:cNvSpPr>
            <p:nvPr/>
          </p:nvSpPr>
          <p:spPr bwMode="auto">
            <a:xfrm>
              <a:off x="1872" y="225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74" name="Oval 44">
              <a:extLst>
                <a:ext uri="{FF2B5EF4-FFF2-40B4-BE49-F238E27FC236}">
                  <a16:creationId xmlns:a16="http://schemas.microsoft.com/office/drawing/2014/main" id="{4A877E9B-4526-F09F-5205-62A07D18D82F}"/>
                </a:ext>
              </a:extLst>
            </p:cNvPr>
            <p:cNvSpPr>
              <a:spLocks noChangeArrowheads="1"/>
            </p:cNvSpPr>
            <p:nvPr/>
          </p:nvSpPr>
          <p:spPr bwMode="auto">
            <a:xfrm>
              <a:off x="1968" y="2736"/>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endParaRPr lang="en-US" altLang="en-US" sz="1800">
                <a:solidFill>
                  <a:srgbClr val="C0C0C0"/>
                </a:solidFill>
              </a:endParaRPr>
            </a:p>
          </p:txBody>
        </p:sp>
        <p:sp>
          <p:nvSpPr>
            <p:cNvPr id="75" name="Text Box 45">
              <a:extLst>
                <a:ext uri="{FF2B5EF4-FFF2-40B4-BE49-F238E27FC236}">
                  <a16:creationId xmlns:a16="http://schemas.microsoft.com/office/drawing/2014/main" id="{01A9E40F-936B-0AEA-1B69-4A2AB4327650}"/>
                </a:ext>
              </a:extLst>
            </p:cNvPr>
            <p:cNvSpPr txBox="1">
              <a:spLocks noChangeArrowheads="1"/>
            </p:cNvSpPr>
            <p:nvPr/>
          </p:nvSpPr>
          <p:spPr bwMode="auto">
            <a:xfrm>
              <a:off x="1584" y="2736"/>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76" name="Text Box 46">
              <a:extLst>
                <a:ext uri="{FF2B5EF4-FFF2-40B4-BE49-F238E27FC236}">
                  <a16:creationId xmlns:a16="http://schemas.microsoft.com/office/drawing/2014/main" id="{118E0A20-4654-5407-E781-90EA9BBF2677}"/>
                </a:ext>
              </a:extLst>
            </p:cNvPr>
            <p:cNvSpPr txBox="1">
              <a:spLocks noChangeArrowheads="1"/>
            </p:cNvSpPr>
            <p:nvPr/>
          </p:nvSpPr>
          <p:spPr bwMode="auto">
            <a:xfrm>
              <a:off x="576" y="264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hlink"/>
                  </a:solidFill>
                  <a:latin typeface="Times New Roman" panose="02020603050405020304" pitchFamily="18" charset="0"/>
                </a:rPr>
                <a:t>[6]</a:t>
              </a:r>
              <a:endParaRPr lang="en-US" altLang="en-US" sz="2400">
                <a:solidFill>
                  <a:schemeClr val="hlink"/>
                </a:solidFill>
                <a:latin typeface="Times New Roman" panose="02020603050405020304" pitchFamily="18" charset="0"/>
              </a:endParaRPr>
            </a:p>
          </p:txBody>
        </p:sp>
        <p:sp>
          <p:nvSpPr>
            <p:cNvPr id="77" name="Freeform 47">
              <a:extLst>
                <a:ext uri="{FF2B5EF4-FFF2-40B4-BE49-F238E27FC236}">
                  <a16:creationId xmlns:a16="http://schemas.microsoft.com/office/drawing/2014/main" id="{980B5E5B-5F5D-3616-BD18-0E16D747F005}"/>
                </a:ext>
              </a:extLst>
            </p:cNvPr>
            <p:cNvSpPr>
              <a:spLocks/>
            </p:cNvSpPr>
            <p:nvPr/>
          </p:nvSpPr>
          <p:spPr bwMode="auto">
            <a:xfrm>
              <a:off x="1248" y="1768"/>
              <a:ext cx="1952" cy="920"/>
            </a:xfrm>
            <a:custGeom>
              <a:avLst/>
              <a:gdLst>
                <a:gd name="T0" fmla="*/ 1408 w 1952"/>
                <a:gd name="T1" fmla="*/ 0 h 920"/>
                <a:gd name="T2" fmla="*/ 1936 w 1952"/>
                <a:gd name="T3" fmla="*/ 432 h 920"/>
                <a:gd name="T4" fmla="*/ 1504 w 1952"/>
                <a:gd name="T5" fmla="*/ 864 h 920"/>
                <a:gd name="T6" fmla="*/ 496 w 1952"/>
                <a:gd name="T7" fmla="*/ 480 h 920"/>
                <a:gd name="T8" fmla="*/ 64 w 1952"/>
                <a:gd name="T9" fmla="*/ 816 h 920"/>
                <a:gd name="T10" fmla="*/ 112 w 1952"/>
                <a:gd name="T11" fmla="*/ 912 h 920"/>
                <a:gd name="T12" fmla="*/ 64 w 1952"/>
                <a:gd name="T13" fmla="*/ 864 h 920"/>
                <a:gd name="T14" fmla="*/ 112 w 1952"/>
                <a:gd name="T15" fmla="*/ 912 h 920"/>
                <a:gd name="T16" fmla="*/ 0 60000 65536"/>
                <a:gd name="T17" fmla="*/ 0 60000 65536"/>
                <a:gd name="T18" fmla="*/ 0 60000 65536"/>
                <a:gd name="T19" fmla="*/ 0 60000 65536"/>
                <a:gd name="T20" fmla="*/ 0 60000 65536"/>
                <a:gd name="T21" fmla="*/ 0 60000 65536"/>
                <a:gd name="T22" fmla="*/ 0 60000 65536"/>
                <a:gd name="T23" fmla="*/ 0 60000 65536"/>
                <a:gd name="T24" fmla="*/ 0 w 1952"/>
                <a:gd name="T25" fmla="*/ 0 h 920"/>
                <a:gd name="T26" fmla="*/ 1952 w 1952"/>
                <a:gd name="T27" fmla="*/ 920 h 9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52" h="920">
                  <a:moveTo>
                    <a:pt x="1408" y="0"/>
                  </a:moveTo>
                  <a:cubicBezTo>
                    <a:pt x="1664" y="144"/>
                    <a:pt x="1920" y="288"/>
                    <a:pt x="1936" y="432"/>
                  </a:cubicBezTo>
                  <a:cubicBezTo>
                    <a:pt x="1952" y="576"/>
                    <a:pt x="1744" y="856"/>
                    <a:pt x="1504" y="864"/>
                  </a:cubicBezTo>
                  <a:cubicBezTo>
                    <a:pt x="1264" y="872"/>
                    <a:pt x="736" y="488"/>
                    <a:pt x="496" y="480"/>
                  </a:cubicBezTo>
                  <a:cubicBezTo>
                    <a:pt x="256" y="472"/>
                    <a:pt x="128" y="744"/>
                    <a:pt x="64" y="816"/>
                  </a:cubicBezTo>
                  <a:cubicBezTo>
                    <a:pt x="0" y="888"/>
                    <a:pt x="112" y="904"/>
                    <a:pt x="112" y="912"/>
                  </a:cubicBezTo>
                  <a:cubicBezTo>
                    <a:pt x="112" y="920"/>
                    <a:pt x="64" y="864"/>
                    <a:pt x="64" y="864"/>
                  </a:cubicBezTo>
                  <a:cubicBezTo>
                    <a:pt x="64" y="864"/>
                    <a:pt x="104" y="904"/>
                    <a:pt x="112" y="912"/>
                  </a:cubicBezTo>
                </a:path>
              </a:pathLst>
            </a:custGeom>
            <a:noFill/>
            <a:ln w="571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grpSp>
    </p:spTree>
    <p:extLst>
      <p:ext uri="{BB962C8B-B14F-4D97-AF65-F5344CB8AC3E}">
        <p14:creationId xmlns:p14="http://schemas.microsoft.com/office/powerpoint/2010/main" val="2525355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sp>
        <p:nvSpPr>
          <p:cNvPr id="3" name="Content Placeholder 2">
            <a:extLst>
              <a:ext uri="{FF2B5EF4-FFF2-40B4-BE49-F238E27FC236}">
                <a16:creationId xmlns:a16="http://schemas.microsoft.com/office/drawing/2014/main" id="{92C1A20B-ECBF-219E-0DCF-96D92F5A5674}"/>
              </a:ext>
            </a:extLst>
          </p:cNvPr>
          <p:cNvSpPr>
            <a:spLocks noGrp="1"/>
          </p:cNvSpPr>
          <p:nvPr>
            <p:ph idx="1"/>
          </p:nvPr>
        </p:nvSpPr>
        <p:spPr>
          <a:xfrm>
            <a:off x="457200" y="1600202"/>
            <a:ext cx="8534400" cy="4525963"/>
          </a:xfrm>
        </p:spPr>
        <p:txBody>
          <a:bodyPr/>
          <a:lstStyle/>
          <a:p>
            <a:pPr>
              <a:buFont typeface="Wingdings" panose="05000000000000000000" pitchFamily="2" charset="2"/>
              <a:buChar char="§"/>
            </a:pPr>
            <a:r>
              <a:rPr lang="en-US" sz="2400" b="1" dirty="0">
                <a:solidFill>
                  <a:schemeClr val="accent2"/>
                </a:solidFill>
                <a:latin typeface="+mj-lt"/>
              </a:rPr>
              <a:t>What nodes does UCS expand?</a:t>
            </a:r>
          </a:p>
          <a:p>
            <a:pPr lvl="1">
              <a:buFont typeface="Wingdings" panose="05000000000000000000" pitchFamily="2" charset="2"/>
              <a:buChar char="§"/>
            </a:pPr>
            <a:r>
              <a:rPr lang="en-US" sz="2200" dirty="0">
                <a:latin typeface="+mj-lt"/>
              </a:rPr>
              <a:t>Processes all nodes with cost less than cheapest solution!</a:t>
            </a:r>
          </a:p>
          <a:p>
            <a:pPr lvl="1">
              <a:buFont typeface="Wingdings" panose="05000000000000000000" pitchFamily="2" charset="2"/>
              <a:buChar char="§"/>
            </a:pPr>
            <a:r>
              <a:rPr lang="en-US" sz="2200" dirty="0">
                <a:latin typeface="+mj-lt"/>
              </a:rPr>
              <a:t>If that solution costs C* and arcs cost at least </a:t>
            </a:r>
            <a:r>
              <a:rPr lang="en-US" sz="1800" dirty="0">
                <a:effectLst/>
                <a:latin typeface="Calibri" panose="020F0502020204030204" pitchFamily="34" charset="0"/>
                <a:ea typeface="Calibri" panose="020F0502020204030204" pitchFamily="34" charset="0"/>
                <a:cs typeface="Mangal" panose="02040503050203030202" pitchFamily="18" charset="0"/>
                <a:sym typeface="Symbol" panose="05050102010706020507" pitchFamily="18" charset="2"/>
              </a:rPr>
              <a:t></a:t>
            </a:r>
            <a:r>
              <a:rPr lang="en-US" sz="2200" dirty="0">
                <a:latin typeface="+mj-lt"/>
              </a:rPr>
              <a:t> , then the “effective depth” is roughly </a:t>
            </a:r>
            <a:r>
              <a:rPr lang="en-US" sz="1800" i="1" dirty="0">
                <a:effectLst/>
                <a:latin typeface="Calibri" panose="020F0502020204030204" pitchFamily="34" charset="0"/>
                <a:ea typeface="Calibri" panose="020F0502020204030204" pitchFamily="34" charset="0"/>
                <a:cs typeface="Mangal" panose="02040503050203030202" pitchFamily="18" charset="0"/>
              </a:rPr>
              <a:t>C*/</a:t>
            </a:r>
            <a:r>
              <a:rPr lang="en-US" sz="1800" dirty="0">
                <a:effectLst/>
                <a:latin typeface="Calibri" panose="020F0502020204030204" pitchFamily="34" charset="0"/>
                <a:ea typeface="Calibri" panose="020F0502020204030204" pitchFamily="34" charset="0"/>
                <a:cs typeface="Mangal" panose="02040503050203030202" pitchFamily="18" charset="0"/>
                <a:sym typeface="Symbol" panose="05050102010706020507" pitchFamily="18" charset="2"/>
              </a:rPr>
              <a:t></a:t>
            </a:r>
            <a:endParaRPr lang="en-US" sz="2200" dirty="0">
              <a:effectLst/>
              <a:latin typeface="+mj-lt"/>
              <a:ea typeface="Calibri" panose="020F0502020204030204" pitchFamily="34" charset="0"/>
              <a:cs typeface="Mangal" panose="02040503050203030202" pitchFamily="18" charset="0"/>
              <a:sym typeface="Symbol" panose="05050102010706020507" pitchFamily="18" charset="2"/>
            </a:endParaRPr>
          </a:p>
          <a:p>
            <a:pPr lvl="1">
              <a:buFont typeface="Wingdings" panose="05000000000000000000" pitchFamily="2" charset="2"/>
              <a:buChar char="§"/>
            </a:pPr>
            <a:r>
              <a:rPr lang="en-US" sz="2200" dirty="0">
                <a:latin typeface="+mj-lt"/>
              </a:rPr>
              <a:t>Takes time </a:t>
            </a:r>
            <a:r>
              <a:rPr lang="en-US" sz="2000" kern="100" dirty="0">
                <a:effectLst/>
                <a:latin typeface="Calibri" panose="020F0502020204030204" pitchFamily="34" charset="0"/>
                <a:ea typeface="Calibri" panose="020F0502020204030204" pitchFamily="34" charset="0"/>
                <a:cs typeface="Mangal" panose="02040503050203030202" pitchFamily="18" charset="0"/>
              </a:rPr>
              <a:t>O(</a:t>
            </a:r>
            <a:r>
              <a:rPr lang="en-US" sz="2000" kern="100" dirty="0" err="1">
                <a:effectLst/>
                <a:latin typeface="Calibri" panose="020F0502020204030204" pitchFamily="34" charset="0"/>
                <a:ea typeface="Calibri" panose="020F0502020204030204" pitchFamily="34" charset="0"/>
                <a:cs typeface="Mangal" panose="02040503050203030202" pitchFamily="18" charset="0"/>
              </a:rPr>
              <a:t>b</a:t>
            </a:r>
            <a:r>
              <a:rPr lang="en-US" sz="2000" i="1" kern="100" baseline="30000" dirty="0" err="1">
                <a:effectLst/>
                <a:latin typeface="Calibri" panose="020F0502020204030204" pitchFamily="34" charset="0"/>
                <a:ea typeface="Calibri" panose="020F0502020204030204" pitchFamily="34" charset="0"/>
                <a:cs typeface="Mangal" panose="02040503050203030202" pitchFamily="18" charset="0"/>
              </a:rPr>
              <a:t>C</a:t>
            </a:r>
            <a:r>
              <a:rPr lang="en-US" sz="2000" i="1" kern="100" baseline="30000" dirty="0">
                <a:effectLst/>
                <a:latin typeface="Calibri" panose="020F0502020204030204" pitchFamily="34" charset="0"/>
                <a:ea typeface="Calibri" panose="020F0502020204030204" pitchFamily="34" charset="0"/>
                <a:cs typeface="Mangal" panose="02040503050203030202" pitchFamily="18" charset="0"/>
              </a:rPr>
              <a:t>*/</a:t>
            </a:r>
            <a:r>
              <a:rPr lang="en-US" sz="2000" i="1" kern="100" baseline="30000" dirty="0">
                <a:effectLst/>
                <a:latin typeface="Calibri" panose="020F0502020204030204" pitchFamily="34" charset="0"/>
                <a:ea typeface="Calibri" panose="020F0502020204030204" pitchFamily="34" charset="0"/>
                <a:cs typeface="Mangal" panose="02040503050203030202" pitchFamily="18" charset="0"/>
                <a:sym typeface="Symbol" panose="05050102010706020507" pitchFamily="18" charset="2"/>
              </a:rPr>
              <a:t></a:t>
            </a:r>
            <a:r>
              <a:rPr lang="en-US" sz="2000" kern="100" dirty="0">
                <a:effectLst/>
                <a:latin typeface="Calibri" panose="020F0502020204030204" pitchFamily="34" charset="0"/>
                <a:ea typeface="Calibri" panose="020F0502020204030204" pitchFamily="34" charset="0"/>
                <a:cs typeface="Mangal" panose="02040503050203030202" pitchFamily="18" charset="0"/>
              </a:rPr>
              <a:t>) </a:t>
            </a:r>
            <a:r>
              <a:rPr lang="en-US" sz="2200" dirty="0">
                <a:latin typeface="+mj-lt"/>
              </a:rPr>
              <a:t>(exponential in effective depth)</a:t>
            </a:r>
          </a:p>
          <a:p>
            <a:pPr>
              <a:buFont typeface="Wingdings" panose="05000000000000000000" pitchFamily="2" charset="2"/>
              <a:buChar char="§"/>
            </a:pPr>
            <a:r>
              <a:rPr lang="en-US" sz="2400" b="1" dirty="0">
                <a:solidFill>
                  <a:schemeClr val="accent2"/>
                </a:solidFill>
                <a:latin typeface="+mj-lt"/>
              </a:rPr>
              <a:t>How much space does the fringe take?</a:t>
            </a:r>
          </a:p>
          <a:p>
            <a:pPr lvl="1">
              <a:buFont typeface="Wingdings" panose="05000000000000000000" pitchFamily="2" charset="2"/>
              <a:buChar char="§"/>
            </a:pPr>
            <a:r>
              <a:rPr lang="en-US" sz="2200" dirty="0">
                <a:latin typeface="+mj-lt"/>
              </a:rPr>
              <a:t>Has roughly the last tier, so </a:t>
            </a:r>
            <a:r>
              <a:rPr lang="en-US" sz="2200" kern="100" dirty="0">
                <a:effectLst/>
                <a:latin typeface="Calibri" panose="020F0502020204030204" pitchFamily="34" charset="0"/>
                <a:ea typeface="Calibri" panose="020F0502020204030204" pitchFamily="34" charset="0"/>
                <a:cs typeface="Mangal" panose="02040503050203030202" pitchFamily="18" charset="0"/>
              </a:rPr>
              <a:t>O(</a:t>
            </a:r>
            <a:r>
              <a:rPr lang="en-US" sz="2200" kern="100" dirty="0" err="1">
                <a:effectLst/>
                <a:latin typeface="Calibri" panose="020F0502020204030204" pitchFamily="34" charset="0"/>
                <a:ea typeface="Calibri" panose="020F0502020204030204" pitchFamily="34" charset="0"/>
                <a:cs typeface="Mangal" panose="02040503050203030202" pitchFamily="18" charset="0"/>
              </a:rPr>
              <a:t>b</a:t>
            </a:r>
            <a:r>
              <a:rPr lang="en-US" sz="2200" i="1" kern="100" baseline="30000" dirty="0" err="1">
                <a:effectLst/>
                <a:latin typeface="Calibri" panose="020F0502020204030204" pitchFamily="34" charset="0"/>
                <a:ea typeface="Calibri" panose="020F0502020204030204" pitchFamily="34" charset="0"/>
                <a:cs typeface="Mangal" panose="02040503050203030202" pitchFamily="18" charset="0"/>
              </a:rPr>
              <a:t>C</a:t>
            </a:r>
            <a:r>
              <a:rPr lang="en-US" sz="2200" i="1" kern="100" baseline="30000" dirty="0">
                <a:effectLst/>
                <a:latin typeface="Calibri" panose="020F0502020204030204" pitchFamily="34" charset="0"/>
                <a:ea typeface="Calibri" panose="020F0502020204030204" pitchFamily="34" charset="0"/>
                <a:cs typeface="Mangal" panose="02040503050203030202" pitchFamily="18" charset="0"/>
              </a:rPr>
              <a:t>*/</a:t>
            </a:r>
            <a:r>
              <a:rPr lang="en-US" sz="2200" i="1" kern="100" baseline="30000" dirty="0">
                <a:effectLst/>
                <a:latin typeface="Calibri" panose="020F0502020204030204" pitchFamily="34" charset="0"/>
                <a:ea typeface="Calibri" panose="020F0502020204030204" pitchFamily="34" charset="0"/>
                <a:cs typeface="Mangal" panose="02040503050203030202" pitchFamily="18" charset="0"/>
                <a:sym typeface="Symbol" panose="05050102010706020507" pitchFamily="18" charset="2"/>
              </a:rPr>
              <a:t></a:t>
            </a:r>
            <a:r>
              <a:rPr lang="en-US" sz="2200" kern="100" dirty="0">
                <a:effectLst/>
                <a:latin typeface="Calibri" panose="020F0502020204030204" pitchFamily="34" charset="0"/>
                <a:ea typeface="Calibri" panose="020F0502020204030204" pitchFamily="34" charset="0"/>
                <a:cs typeface="Mangal" panose="02040503050203030202" pitchFamily="18" charset="0"/>
              </a:rPr>
              <a:t>)</a:t>
            </a:r>
            <a:endParaRPr lang="en-IN" sz="2200" kern="100" dirty="0">
              <a:effectLst/>
              <a:latin typeface="Calibri" panose="020F0502020204030204" pitchFamily="34" charset="0"/>
              <a:ea typeface="Calibri" panose="020F0502020204030204" pitchFamily="34" charset="0"/>
              <a:cs typeface="Mangal" panose="02040503050203030202" pitchFamily="18" charset="0"/>
            </a:endParaRPr>
          </a:p>
          <a:p>
            <a:pPr>
              <a:buFont typeface="Wingdings" panose="05000000000000000000" pitchFamily="2" charset="2"/>
              <a:buChar char="§"/>
            </a:pPr>
            <a:r>
              <a:rPr lang="en-US" sz="2400" b="1" dirty="0">
                <a:solidFill>
                  <a:schemeClr val="accent2"/>
                </a:solidFill>
                <a:latin typeface="+mj-lt"/>
              </a:rPr>
              <a:t>Is it complete?</a:t>
            </a:r>
          </a:p>
          <a:p>
            <a:pPr lvl="1">
              <a:buFont typeface="Wingdings" panose="05000000000000000000" pitchFamily="2" charset="2"/>
              <a:buChar char="§"/>
            </a:pPr>
            <a:r>
              <a:rPr lang="en-US" sz="2200" dirty="0">
                <a:latin typeface="+mj-lt"/>
              </a:rPr>
              <a:t>Assuming best solution has a finite cost</a:t>
            </a:r>
          </a:p>
          <a:p>
            <a:pPr marL="457200" lvl="1" indent="0">
              <a:buNone/>
            </a:pPr>
            <a:r>
              <a:rPr lang="en-US" sz="2200" dirty="0">
                <a:latin typeface="+mj-lt"/>
              </a:rPr>
              <a:t>    and minimum arc cost is positive, yes!</a:t>
            </a:r>
          </a:p>
          <a:p>
            <a:pPr>
              <a:buFont typeface="Wingdings" panose="05000000000000000000" pitchFamily="2" charset="2"/>
              <a:buChar char="§"/>
            </a:pPr>
            <a:r>
              <a:rPr lang="en-US" sz="2400" b="1" dirty="0">
                <a:solidFill>
                  <a:schemeClr val="accent2"/>
                </a:solidFill>
                <a:latin typeface="+mj-lt"/>
              </a:rPr>
              <a:t>Is it optimal?</a:t>
            </a:r>
          </a:p>
          <a:p>
            <a:pPr lvl="1">
              <a:buFont typeface="Wingdings" panose="05000000000000000000" pitchFamily="2" charset="2"/>
              <a:buChar char="§"/>
            </a:pPr>
            <a:r>
              <a:rPr lang="en-US" sz="2200" dirty="0">
                <a:latin typeface="+mj-lt"/>
              </a:rPr>
              <a:t>Yes!  </a:t>
            </a:r>
            <a:endParaRPr lang="en-IN" sz="2400" dirty="0">
              <a:latin typeface="+mj-lt"/>
            </a:endParaRPr>
          </a:p>
        </p:txBody>
      </p:sp>
      <p:sp>
        <p:nvSpPr>
          <p:cNvPr id="7" name="TextBox 6">
            <a:extLst>
              <a:ext uri="{FF2B5EF4-FFF2-40B4-BE49-F238E27FC236}">
                <a16:creationId xmlns:a16="http://schemas.microsoft.com/office/drawing/2014/main" id="{D810FD7C-4C64-69AF-919E-8390F1241F2B}"/>
              </a:ext>
            </a:extLst>
          </p:cNvPr>
          <p:cNvSpPr txBox="1"/>
          <p:nvPr/>
        </p:nvSpPr>
        <p:spPr>
          <a:xfrm>
            <a:off x="2362200" y="1267124"/>
            <a:ext cx="5181600" cy="461665"/>
          </a:xfrm>
          <a:prstGeom prst="rect">
            <a:avLst/>
          </a:prstGeom>
          <a:noFill/>
        </p:spPr>
        <p:txBody>
          <a:bodyPr wrap="square">
            <a:spAutoFit/>
          </a:bodyPr>
          <a:lstStyle/>
          <a:p>
            <a:r>
              <a:rPr lang="en-US" sz="2400" b="1" dirty="0">
                <a:solidFill>
                  <a:schemeClr val="tx2"/>
                </a:solidFill>
                <a:latin typeface="+mj-lt"/>
              </a:rPr>
              <a:t>Uniform Cost Search (UCS) Properties</a:t>
            </a:r>
            <a:endParaRPr lang="en-IN" sz="2400" b="1" dirty="0">
              <a:solidFill>
                <a:schemeClr val="tx2"/>
              </a:solidFill>
              <a:latin typeface="+mj-lt"/>
            </a:endParaRPr>
          </a:p>
        </p:txBody>
      </p:sp>
      <p:pic>
        <p:nvPicPr>
          <p:cNvPr id="4" name="Picture 3">
            <a:extLst>
              <a:ext uri="{FF2B5EF4-FFF2-40B4-BE49-F238E27FC236}">
                <a16:creationId xmlns:a16="http://schemas.microsoft.com/office/drawing/2014/main" id="{8B8A80C7-B6FF-1753-3920-A89C547E77A1}"/>
              </a:ext>
            </a:extLst>
          </p:cNvPr>
          <p:cNvPicPr>
            <a:picLocks noChangeAspect="1"/>
          </p:cNvPicPr>
          <p:nvPr/>
        </p:nvPicPr>
        <p:blipFill>
          <a:blip r:embed="rId2"/>
          <a:stretch>
            <a:fillRect/>
          </a:stretch>
        </p:blipFill>
        <p:spPr>
          <a:xfrm>
            <a:off x="5791199" y="3576320"/>
            <a:ext cx="3352801" cy="2860995"/>
          </a:xfrm>
          <a:prstGeom prst="rect">
            <a:avLst/>
          </a:prstGeom>
        </p:spPr>
      </p:pic>
      <p:pic>
        <p:nvPicPr>
          <p:cNvPr id="2" name="Picture 1">
            <a:extLst>
              <a:ext uri="{FF2B5EF4-FFF2-40B4-BE49-F238E27FC236}">
                <a16:creationId xmlns:a16="http://schemas.microsoft.com/office/drawing/2014/main" id="{3F7937E9-2D15-BBF1-C84F-548F20FB9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2732954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21A81-BA56-084C-DF08-5FA09EB72EDD}"/>
              </a:ext>
            </a:extLst>
          </p:cNvPr>
          <p:cNvSpPr>
            <a:spLocks noGrp="1"/>
          </p:cNvSpPr>
          <p:nvPr>
            <p:ph idx="1"/>
          </p:nvPr>
        </p:nvSpPr>
        <p:spPr>
          <a:xfrm>
            <a:off x="457200" y="1371600"/>
            <a:ext cx="8229600" cy="4946650"/>
          </a:xfrm>
        </p:spPr>
        <p:txBody>
          <a:bodyPr/>
          <a:lstStyle/>
          <a:p>
            <a:pPr marL="0" indent="0" algn="ctr" eaLnBrk="1" hangingPunct="1">
              <a:spcBef>
                <a:spcPts val="0"/>
              </a:spcBef>
              <a:defRPr/>
            </a:pPr>
            <a:r>
              <a:rPr lang="en-US" sz="2800" b="1" kern="0" dirty="0">
                <a:solidFill>
                  <a:schemeClr val="tx2"/>
                </a:solidFill>
                <a:latin typeface="+mn-lt"/>
                <a:ea typeface="Tahoma" panose="020B0604030504040204" pitchFamily="34" charset="0"/>
                <a:cs typeface="Times New Roman" panose="02020603050405020304" pitchFamily="18" charset="0"/>
              </a:rPr>
              <a:t>Depth-limited search</a:t>
            </a:r>
          </a:p>
          <a:p>
            <a:pPr marL="0" indent="0" algn="ctr" eaLnBrk="1" hangingPunct="1">
              <a:spcBef>
                <a:spcPts val="0"/>
              </a:spcBef>
              <a:defRPr/>
            </a:pPr>
            <a:endParaRPr lang="en-US" sz="2800" b="1" kern="0" dirty="0">
              <a:solidFill>
                <a:schemeClr val="tx2"/>
              </a:solidFill>
              <a:latin typeface="+mn-lt"/>
              <a:ea typeface="Tahoma" panose="020B0604030504040204" pitchFamily="34" charset="0"/>
              <a:cs typeface="Times New Roman" panose="02020603050405020304" pitchFamily="18" charset="0"/>
            </a:endParaRP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The problem of unbounded trees can be alleviated by supplying depth-first search with predetermined depth limit L. i.e., nodes at depth L are treated as if they have no successors. This approach is called depth-limited search. The maximum level of depth depends on the number of states.</a:t>
            </a:r>
          </a:p>
          <a:p>
            <a:pPr marL="0" indent="0" algn="just" eaLnBrk="1" hangingPunct="1">
              <a:spcBef>
                <a:spcPts val="0"/>
              </a:spcBef>
              <a:defRPr/>
            </a:pPr>
            <a:r>
              <a:rPr lang="en-US" sz="2800" b="1" kern="0" dirty="0">
                <a:solidFill>
                  <a:schemeClr val="tx2"/>
                </a:solidFill>
                <a:latin typeface="+mn-lt"/>
                <a:ea typeface="Tahoma" panose="020B0604030504040204" pitchFamily="34" charset="0"/>
                <a:cs typeface="Times New Roman" panose="02020603050405020304" pitchFamily="18" charset="0"/>
              </a:rPr>
              <a:t>		</a:t>
            </a:r>
            <a:endParaRPr lang="en-US" sz="2800" kern="0" dirty="0">
              <a:solidFill>
                <a:schemeClr val="tx1"/>
              </a:solidFill>
              <a:latin typeface="+mn-lt"/>
              <a:ea typeface="Tahoma" panose="020B0604030504040204" pitchFamily="34" charset="0"/>
              <a:cs typeface="Times New Roman" panose="02020603050405020304" pitchFamily="18" charset="0"/>
            </a:endParaRPr>
          </a:p>
        </p:txBody>
      </p:sp>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pic>
        <p:nvPicPr>
          <p:cNvPr id="4" name="Picture 3">
            <a:extLst>
              <a:ext uri="{FF2B5EF4-FFF2-40B4-BE49-F238E27FC236}">
                <a16:creationId xmlns:a16="http://schemas.microsoft.com/office/drawing/2014/main" id="{F9CB02AD-841B-C748-A2F3-B66A87671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4227608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21A81-BA56-084C-DF08-5FA09EB72EDD}"/>
              </a:ext>
            </a:extLst>
          </p:cNvPr>
          <p:cNvSpPr>
            <a:spLocks noGrp="1"/>
          </p:cNvSpPr>
          <p:nvPr>
            <p:ph idx="1"/>
          </p:nvPr>
        </p:nvSpPr>
        <p:spPr>
          <a:xfrm>
            <a:off x="457200" y="1371599"/>
            <a:ext cx="8229600" cy="4946651"/>
          </a:xfrm>
        </p:spPr>
        <p:txBody>
          <a:bodyPr/>
          <a:lstStyle/>
          <a:p>
            <a:pPr marL="0" indent="0" algn="just" eaLnBrk="1" hangingPunct="1">
              <a:spcBef>
                <a:spcPts val="0"/>
              </a:spcBef>
              <a:defRPr/>
            </a:pPr>
            <a:r>
              <a:rPr lang="en-US" sz="2800" b="1" kern="0" dirty="0">
                <a:solidFill>
                  <a:schemeClr val="tx2"/>
                </a:solidFill>
                <a:latin typeface="+mn-lt"/>
                <a:ea typeface="Tahoma" panose="020B0604030504040204" pitchFamily="34" charset="0"/>
                <a:cs typeface="Times New Roman" panose="02020603050405020304" pitchFamily="18" charset="0"/>
              </a:rPr>
              <a:t>		Iterative deepening search</a:t>
            </a:r>
          </a:p>
          <a:p>
            <a:pPr marL="0" indent="0" algn="just" eaLnBrk="1" hangingPunct="1">
              <a:spcBef>
                <a:spcPts val="0"/>
              </a:spcBef>
              <a:defRPr/>
            </a:pPr>
            <a:endParaRPr lang="en-US" sz="2800" b="1" kern="0" dirty="0">
              <a:solidFill>
                <a:schemeClr val="tx2"/>
              </a:solidFill>
              <a:latin typeface="+mn-lt"/>
              <a:ea typeface="Tahoma" panose="020B0604030504040204" pitchFamily="34" charset="0"/>
              <a:cs typeface="Times New Roman" panose="02020603050405020304" pitchFamily="18" charset="0"/>
            </a:endParaRP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It is a general strategy that sidesteps the issue of choosing the best depth limit by trying all possible depth limits. It combines the benefits of depth-first and breadth-first search.</a:t>
            </a:r>
          </a:p>
        </p:txBody>
      </p:sp>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pic>
        <p:nvPicPr>
          <p:cNvPr id="4" name="Picture 3">
            <a:extLst>
              <a:ext uri="{FF2B5EF4-FFF2-40B4-BE49-F238E27FC236}">
                <a16:creationId xmlns:a16="http://schemas.microsoft.com/office/drawing/2014/main" id="{F1C77001-8A90-0138-4E93-FEAB6E3B56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1325684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21A81-BA56-084C-DF08-5FA09EB72EDD}"/>
              </a:ext>
            </a:extLst>
          </p:cNvPr>
          <p:cNvSpPr>
            <a:spLocks noGrp="1"/>
          </p:cNvSpPr>
          <p:nvPr>
            <p:ph idx="1"/>
          </p:nvPr>
        </p:nvSpPr>
        <p:spPr>
          <a:xfrm>
            <a:off x="457200" y="1371599"/>
            <a:ext cx="8229600" cy="4946651"/>
          </a:xfrm>
        </p:spPr>
        <p:txBody>
          <a:bodyPr/>
          <a:lstStyle/>
          <a:p>
            <a:pPr marL="0" indent="0" algn="just" eaLnBrk="1" hangingPunct="1">
              <a:spcBef>
                <a:spcPts val="0"/>
              </a:spcBef>
              <a:defRPr/>
            </a:pPr>
            <a:r>
              <a:rPr lang="en-US" sz="2800" b="1" kern="0" dirty="0">
                <a:solidFill>
                  <a:schemeClr val="tx2"/>
                </a:solidFill>
                <a:latin typeface="+mn-lt"/>
                <a:ea typeface="Tahoma" panose="020B0604030504040204" pitchFamily="34" charset="0"/>
                <a:cs typeface="Times New Roman" panose="02020603050405020304" pitchFamily="18" charset="0"/>
              </a:rPr>
              <a:t>			Bidirectional search</a:t>
            </a:r>
          </a:p>
          <a:p>
            <a:pPr marL="0" indent="0" algn="just" eaLnBrk="1" hangingPunct="1">
              <a:spcBef>
                <a:spcPts val="0"/>
              </a:spcBef>
              <a:defRPr/>
            </a:pPr>
            <a:endParaRPr lang="en-US" sz="2800" b="1" kern="0" dirty="0">
              <a:solidFill>
                <a:schemeClr val="tx2"/>
              </a:solidFill>
              <a:latin typeface="+mn-lt"/>
              <a:ea typeface="Tahoma" panose="020B0604030504040204" pitchFamily="34" charset="0"/>
              <a:cs typeface="Times New Roman" panose="02020603050405020304" pitchFamily="18" charset="0"/>
            </a:endParaRP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It is a strategy that simultaneously searches both the directions i.e. forward from the initial state and backward from the goal, and stops when the two searches meet in the middle. It is implemented by having one or both of the searches check each node before it is expanded to see if it is in the fringe of the order search tree; if so, a solution has been found.</a:t>
            </a:r>
          </a:p>
        </p:txBody>
      </p:sp>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pic>
        <p:nvPicPr>
          <p:cNvPr id="4" name="Picture 3">
            <a:extLst>
              <a:ext uri="{FF2B5EF4-FFF2-40B4-BE49-F238E27FC236}">
                <a16:creationId xmlns:a16="http://schemas.microsoft.com/office/drawing/2014/main" id="{D61714BE-1424-2047-C44F-9E89776D05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499639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6127795-5749-0B7F-C6CB-2EBF2F4BAD61}"/>
              </a:ext>
            </a:extLst>
          </p:cNvPr>
          <p:cNvSpPr/>
          <p:nvPr/>
        </p:nvSpPr>
        <p:spPr>
          <a:xfrm>
            <a:off x="3045460" y="173534"/>
            <a:ext cx="3124200" cy="654025"/>
          </a:xfrm>
          <a:prstGeom prst="roundRect">
            <a:avLst>
              <a:gd name="adj" fmla="val 1822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FD02F7C0-2A5A-EF0F-B5F7-C8C4E73BEDBF}"/>
              </a:ext>
            </a:extLst>
          </p:cNvPr>
          <p:cNvSpPr/>
          <p:nvPr/>
        </p:nvSpPr>
        <p:spPr>
          <a:xfrm>
            <a:off x="3007360" y="173534"/>
            <a:ext cx="3200400" cy="654025"/>
          </a:xfrm>
          <a:prstGeom prst="rect">
            <a:avLst/>
          </a:prstGeom>
          <a:noFill/>
        </p:spPr>
        <p:txBody>
          <a:bodyPr wrap="square" lIns="68580" tIns="34290" rIns="68580" bIns="34290">
            <a:spAutoFit/>
          </a:bodyPr>
          <a:lstStyle/>
          <a:p>
            <a:pPr algn="ctr"/>
            <a:r>
              <a:rPr lang="en-US" sz="3800" b="1" dirty="0">
                <a:ln w="0"/>
                <a:solidFill>
                  <a:schemeClr val="bg1">
                    <a:lumMod val="85000"/>
                  </a:schemeClr>
                </a:solidFill>
                <a:effectLst>
                  <a:outerShdw blurRad="38100" dist="19050" dir="2700000" algn="tl" rotWithShape="0">
                    <a:schemeClr val="dk1">
                      <a:alpha val="40000"/>
                    </a:schemeClr>
                  </a:outerShdw>
                </a:effectLst>
              </a:rPr>
              <a:t>SUBSCRIBE</a:t>
            </a:r>
          </a:p>
        </p:txBody>
      </p:sp>
      <p:pic>
        <p:nvPicPr>
          <p:cNvPr id="13" name="Picture 12">
            <a:extLst>
              <a:ext uri="{FF2B5EF4-FFF2-40B4-BE49-F238E27FC236}">
                <a16:creationId xmlns:a16="http://schemas.microsoft.com/office/drawing/2014/main" id="{9D8A37BA-0F69-C335-34C3-FA550ED6A3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0442" y="3409135"/>
            <a:ext cx="1450340" cy="1453791"/>
          </a:xfrm>
          <a:prstGeom prst="rect">
            <a:avLst/>
          </a:prstGeom>
        </p:spPr>
      </p:pic>
      <p:sp>
        <p:nvSpPr>
          <p:cNvPr id="17" name="Rectangle: Rounded Corners 16">
            <a:extLst>
              <a:ext uri="{FF2B5EF4-FFF2-40B4-BE49-F238E27FC236}">
                <a16:creationId xmlns:a16="http://schemas.microsoft.com/office/drawing/2014/main" id="{C26665FB-B1D0-0B41-0E4F-CA382FF57747}"/>
              </a:ext>
            </a:extLst>
          </p:cNvPr>
          <p:cNvSpPr/>
          <p:nvPr/>
        </p:nvSpPr>
        <p:spPr>
          <a:xfrm>
            <a:off x="697148" y="5089345"/>
            <a:ext cx="7820825" cy="168402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n w="0"/>
              <a:solidFill>
                <a:schemeClr val="tx1"/>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B48EAF28-A580-D596-AA5D-FBF06473AD4E}"/>
              </a:ext>
            </a:extLst>
          </p:cNvPr>
          <p:cNvSpPr/>
          <p:nvPr/>
        </p:nvSpPr>
        <p:spPr>
          <a:xfrm>
            <a:off x="661588" y="5311954"/>
            <a:ext cx="7820824" cy="1238801"/>
          </a:xfrm>
          <a:prstGeom prst="rect">
            <a:avLst/>
          </a:prstGeom>
          <a:noFill/>
        </p:spPr>
        <p:txBody>
          <a:bodyPr wrap="square" lIns="68580" tIns="34290" rIns="68580" bIns="34290">
            <a:spAutoFit/>
          </a:bodyPr>
          <a:lstStyle/>
          <a:p>
            <a:pPr algn="ctr"/>
            <a:r>
              <a:rPr lang="en-US" sz="3800" b="1" dirty="0">
                <a:ln w="0"/>
                <a:solidFill>
                  <a:schemeClr val="bg1">
                    <a:lumMod val="85000"/>
                  </a:schemeClr>
                </a:solidFill>
                <a:effectLst>
                  <a:outerShdw blurRad="38100" dist="19050" dir="2700000" algn="tl" rotWithShape="0">
                    <a:schemeClr val="dk1">
                      <a:alpha val="40000"/>
                    </a:schemeClr>
                  </a:outerShdw>
                </a:effectLst>
              </a:rPr>
              <a:t>For more courses visit</a:t>
            </a:r>
          </a:p>
          <a:p>
            <a:pPr algn="ctr"/>
            <a:r>
              <a:rPr lang="en-US" sz="3800" dirty="0">
                <a:ln w="0"/>
                <a:solidFill>
                  <a:schemeClr val="bg1">
                    <a:lumMod val="85000"/>
                  </a:schemeClr>
                </a:solidFill>
                <a:effectLst>
                  <a:outerShdw blurRad="38100" dist="19050" dir="2700000" algn="tl" rotWithShape="0">
                    <a:schemeClr val="dk1">
                      <a:alpha val="40000"/>
                    </a:schemeClr>
                  </a:outerShdw>
                </a:effectLst>
              </a:rPr>
              <a:t>https://chandrashaker.com/courses</a:t>
            </a:r>
          </a:p>
        </p:txBody>
      </p:sp>
      <p:pic>
        <p:nvPicPr>
          <p:cNvPr id="9" name="Picture 8">
            <a:extLst>
              <a:ext uri="{FF2B5EF4-FFF2-40B4-BE49-F238E27FC236}">
                <a16:creationId xmlns:a16="http://schemas.microsoft.com/office/drawing/2014/main" id="{EC68EF9B-EDA2-C4C5-D0D5-8EB1751E3970}"/>
              </a:ext>
            </a:extLst>
          </p:cNvPr>
          <p:cNvPicPr>
            <a:picLocks noChangeAspect="1"/>
          </p:cNvPicPr>
          <p:nvPr/>
        </p:nvPicPr>
        <p:blipFill>
          <a:blip r:embed="rId3"/>
          <a:stretch>
            <a:fillRect/>
          </a:stretch>
        </p:blipFill>
        <p:spPr>
          <a:xfrm>
            <a:off x="1904998" y="3292116"/>
            <a:ext cx="2448561" cy="1684020"/>
          </a:xfrm>
          <a:prstGeom prst="rect">
            <a:avLst/>
          </a:prstGeom>
        </p:spPr>
      </p:pic>
    </p:spTree>
    <p:extLst>
      <p:ext uri="{BB962C8B-B14F-4D97-AF65-F5344CB8AC3E}">
        <p14:creationId xmlns:p14="http://schemas.microsoft.com/office/powerpoint/2010/main" val="2945069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457200" indent="-457200">
              <a:buFont typeface="Wingdings" panose="05000000000000000000" pitchFamily="2" charset="2"/>
              <a:buChar char="§"/>
              <a:defRPr/>
            </a:pPr>
            <a:r>
              <a:rPr lang="en-US" b="1" dirty="0">
                <a:solidFill>
                  <a:schemeClr val="tx2"/>
                </a:solidFill>
                <a:latin typeface="+mj-lt"/>
                <a:cs typeface="Times New Roman" pitchFamily="18" charset="0"/>
              </a:rPr>
              <a:t>Uninformed Search Strategies</a:t>
            </a:r>
          </a:p>
          <a:p>
            <a:pPr marL="857250" lvl="1" indent="-457200">
              <a:buFont typeface="Wingdings" panose="05000000000000000000" pitchFamily="2" charset="2"/>
              <a:buChar char="§"/>
              <a:defRPr/>
            </a:pPr>
            <a:r>
              <a:rPr lang="en-US" b="1" dirty="0">
                <a:solidFill>
                  <a:schemeClr val="tx2"/>
                </a:solidFill>
                <a:latin typeface="+mj-lt"/>
                <a:cs typeface="Times New Roman" pitchFamily="18" charset="0"/>
              </a:rPr>
              <a:t>Depth-first search</a:t>
            </a:r>
          </a:p>
          <a:p>
            <a:pPr marL="857250" lvl="1" indent="-457200">
              <a:buFont typeface="Wingdings" panose="05000000000000000000" pitchFamily="2" charset="2"/>
              <a:buChar char="§"/>
              <a:defRPr/>
            </a:pPr>
            <a:r>
              <a:rPr lang="en-US" b="1" dirty="0">
                <a:solidFill>
                  <a:schemeClr val="tx2"/>
                </a:solidFill>
                <a:latin typeface="+mj-lt"/>
                <a:cs typeface="Times New Roman" pitchFamily="18" charset="0"/>
              </a:rPr>
              <a:t>Breadth-first search </a:t>
            </a:r>
          </a:p>
          <a:p>
            <a:pPr marL="857250" lvl="1" indent="-457200">
              <a:buFont typeface="Wingdings" panose="05000000000000000000" pitchFamily="2" charset="2"/>
              <a:buChar char="§"/>
              <a:defRPr/>
            </a:pPr>
            <a:r>
              <a:rPr lang="en-US" b="1" dirty="0">
                <a:solidFill>
                  <a:schemeClr val="tx2"/>
                </a:solidFill>
                <a:latin typeface="+mj-lt"/>
                <a:cs typeface="Times New Roman" pitchFamily="18" charset="0"/>
              </a:rPr>
              <a:t>Uniform-cost search</a:t>
            </a:r>
          </a:p>
          <a:p>
            <a:pPr marL="857250" lvl="1" indent="-457200">
              <a:buFont typeface="Wingdings" panose="05000000000000000000" pitchFamily="2" charset="2"/>
              <a:buChar char="§"/>
              <a:defRPr/>
            </a:pPr>
            <a:endParaRPr lang="en-US" b="1" dirty="0">
              <a:solidFill>
                <a:schemeClr val="accent6">
                  <a:lumMod val="75000"/>
                </a:schemeClr>
              </a:solidFill>
              <a:latin typeface="+mj-lt"/>
              <a:cs typeface="Times New Roman" pitchFamily="18" charset="0"/>
            </a:endParaRPr>
          </a:p>
          <a:p>
            <a:pPr marL="857250" lvl="1" indent="-457200">
              <a:buFont typeface="Wingdings" panose="05000000000000000000" pitchFamily="2" charset="2"/>
              <a:buChar char="§"/>
              <a:defRPr/>
            </a:pPr>
            <a:endParaRPr lang="en-US" b="1" dirty="0">
              <a:solidFill>
                <a:schemeClr val="accent6">
                  <a:lumMod val="75000"/>
                </a:schemeClr>
              </a:solidFill>
              <a:latin typeface="+mj-lt"/>
              <a:cs typeface="Times New Roman" pitchFamily="18" charset="0"/>
            </a:endParaRPr>
          </a:p>
          <a:p>
            <a:pPr marL="400050" lvl="1" indent="0">
              <a:buNone/>
              <a:defRPr/>
            </a:pPr>
            <a:endParaRPr lang="en-US" b="1" dirty="0">
              <a:solidFill>
                <a:schemeClr val="accent6">
                  <a:lumMod val="75000"/>
                </a:schemeClr>
              </a:solidFill>
              <a:latin typeface="+mj-lt"/>
              <a:cs typeface="Times New Roman" pitchFamily="18" charset="0"/>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6" name="Picture 5">
            <a:extLst>
              <a:ext uri="{FF2B5EF4-FFF2-40B4-BE49-F238E27FC236}">
                <a16:creationId xmlns:a16="http://schemas.microsoft.com/office/drawing/2014/main" id="{45021D26-C903-281A-33F0-0B56F3884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464124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400050" lvl="1" indent="0" algn="just">
              <a:buNone/>
              <a:defRPr/>
            </a:pPr>
            <a:endParaRPr lang="en-US" sz="4800" b="1" dirty="0">
              <a:solidFill>
                <a:schemeClr val="accent6">
                  <a:lumMod val="75000"/>
                </a:schemeClr>
              </a:solidFill>
              <a:latin typeface="+mj-lt"/>
              <a:cs typeface="Times New Roman" pitchFamily="18" charset="0"/>
            </a:endParaRPr>
          </a:p>
          <a:p>
            <a:pPr marL="400050" lvl="1" indent="0" algn="just">
              <a:buNone/>
              <a:defRPr/>
            </a:pPr>
            <a:endParaRPr lang="en-US" sz="4800" b="1" dirty="0">
              <a:solidFill>
                <a:schemeClr val="accent6">
                  <a:lumMod val="75000"/>
                </a:schemeClr>
              </a:solidFill>
              <a:latin typeface="+mj-lt"/>
              <a:cs typeface="Times New Roman" pitchFamily="18" charset="0"/>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pic>
        <p:nvPicPr>
          <p:cNvPr id="2" name="Picture 2">
            <a:extLst>
              <a:ext uri="{FF2B5EF4-FFF2-40B4-BE49-F238E27FC236}">
                <a16:creationId xmlns:a16="http://schemas.microsoft.com/office/drawing/2014/main" id="{1A61A961-6F97-0891-024B-4252870B8F9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0560" y="274003"/>
            <a:ext cx="7802880" cy="5852160"/>
          </a:xfrm>
          <a:prstGeom prst="rect">
            <a:avLst/>
          </a:prstGeom>
          <a:noFill/>
        </p:spPr>
      </p:pic>
      <p:sp>
        <p:nvSpPr>
          <p:cNvPr id="5" name="TextBox 4">
            <a:extLst>
              <a:ext uri="{FF2B5EF4-FFF2-40B4-BE49-F238E27FC236}">
                <a16:creationId xmlns:a16="http://schemas.microsoft.com/office/drawing/2014/main" id="{1EDC2FDA-9B27-7721-06A9-2CB9BABAD6E3}"/>
              </a:ext>
            </a:extLst>
          </p:cNvPr>
          <p:cNvSpPr txBox="1"/>
          <p:nvPr/>
        </p:nvSpPr>
        <p:spPr>
          <a:xfrm>
            <a:off x="2260600" y="1277036"/>
            <a:ext cx="4622800" cy="646331"/>
          </a:xfrm>
          <a:prstGeom prst="rect">
            <a:avLst/>
          </a:prstGeom>
          <a:noFill/>
        </p:spPr>
        <p:txBody>
          <a:bodyPr wrap="square">
            <a:spAutoFit/>
          </a:bodyPr>
          <a:lstStyle/>
          <a:p>
            <a:pPr marL="400050" lvl="1" indent="0" algn="ctr">
              <a:buNone/>
              <a:defRPr/>
            </a:pPr>
            <a:r>
              <a:rPr lang="en-US" sz="3600" b="1" dirty="0">
                <a:solidFill>
                  <a:schemeClr val="tx2"/>
                </a:solidFill>
                <a:latin typeface="+mj-lt"/>
                <a:cs typeface="Times New Roman" pitchFamily="18" charset="0"/>
              </a:rPr>
              <a:t>Uniform-cost search</a:t>
            </a:r>
          </a:p>
        </p:txBody>
      </p:sp>
      <p:pic>
        <p:nvPicPr>
          <p:cNvPr id="7" name="Picture 6">
            <a:extLst>
              <a:ext uri="{FF2B5EF4-FFF2-40B4-BE49-F238E27FC236}">
                <a16:creationId xmlns:a16="http://schemas.microsoft.com/office/drawing/2014/main" id="{2657BDA3-802D-F6D1-303C-32D5C59F9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902768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21A81-BA56-084C-DF08-5FA09EB72EDD}"/>
              </a:ext>
            </a:extLst>
          </p:cNvPr>
          <p:cNvSpPr>
            <a:spLocks noGrp="1"/>
          </p:cNvSpPr>
          <p:nvPr>
            <p:ph idx="1"/>
          </p:nvPr>
        </p:nvSpPr>
        <p:spPr>
          <a:xfrm>
            <a:off x="457200" y="1295400"/>
            <a:ext cx="8229600" cy="5029200"/>
          </a:xfrm>
        </p:spPr>
        <p:txBody>
          <a:bodyPr/>
          <a:lstStyle/>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The root node is expanded first, and then the next node to be expanded is selected as the lowest cost node on the fringe rather than the lowest depth node i.e. g (n) = path cost. </a:t>
            </a: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Breadth-first search is equivalent to Uniform cost search when g(n) = DEPTH(n).</a:t>
            </a:r>
          </a:p>
          <a:p>
            <a:pPr marL="457200" indent="-457200" algn="just" eaLnBrk="1" hangingPunct="1">
              <a:spcBef>
                <a:spcPts val="0"/>
              </a:spcBef>
              <a:buFont typeface="Wingdings" panose="05000000000000000000" pitchFamily="2" charset="2"/>
              <a:buChar char="§"/>
              <a:defRPr/>
            </a:pPr>
            <a:r>
              <a:rPr lang="en-US" sz="2800" b="1" kern="0" dirty="0">
                <a:solidFill>
                  <a:schemeClr val="tx2"/>
                </a:solidFill>
                <a:latin typeface="+mn-lt"/>
                <a:ea typeface="Tahoma" panose="020B0604030504040204" pitchFamily="34" charset="0"/>
                <a:cs typeface="Times New Roman" panose="02020603050405020304" pitchFamily="18" charset="0"/>
              </a:rPr>
              <a:t>Advantage: </a:t>
            </a:r>
            <a:r>
              <a:rPr lang="en-US" sz="2800" kern="0" dirty="0">
                <a:solidFill>
                  <a:schemeClr val="tx1"/>
                </a:solidFill>
                <a:latin typeface="+mn-lt"/>
                <a:ea typeface="Tahoma" panose="020B0604030504040204" pitchFamily="34" charset="0"/>
                <a:cs typeface="Times New Roman" panose="02020603050405020304" pitchFamily="18" charset="0"/>
              </a:rPr>
              <a:t>Guaranteed to find the single solution at minimum path cost.</a:t>
            </a:r>
          </a:p>
          <a:p>
            <a:pPr marL="457200" indent="-457200" algn="just" eaLnBrk="1" hangingPunct="1">
              <a:spcBef>
                <a:spcPts val="0"/>
              </a:spcBef>
              <a:buFont typeface="Wingdings" panose="05000000000000000000" pitchFamily="2" charset="2"/>
              <a:buChar char="§"/>
              <a:defRPr/>
            </a:pPr>
            <a:r>
              <a:rPr lang="en-US" sz="2800" b="1" kern="0" dirty="0">
                <a:solidFill>
                  <a:schemeClr val="tx2"/>
                </a:solidFill>
                <a:latin typeface="+mn-lt"/>
                <a:ea typeface="Tahoma" panose="020B0604030504040204" pitchFamily="34" charset="0"/>
                <a:cs typeface="Times New Roman" panose="02020603050405020304" pitchFamily="18" charset="0"/>
              </a:rPr>
              <a:t>Disadvantage: </a:t>
            </a:r>
            <a:r>
              <a:rPr lang="en-US" sz="2800" kern="0" dirty="0">
                <a:solidFill>
                  <a:schemeClr val="tx1"/>
                </a:solidFill>
                <a:latin typeface="+mn-lt"/>
                <a:ea typeface="Tahoma" panose="020B0604030504040204" pitchFamily="34" charset="0"/>
                <a:cs typeface="Times New Roman" panose="02020603050405020304" pitchFamily="18" charset="0"/>
              </a:rPr>
              <a:t>Only suitable for smallest instances problem.</a:t>
            </a:r>
          </a:p>
        </p:txBody>
      </p:sp>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pic>
        <p:nvPicPr>
          <p:cNvPr id="2" name="Picture 1">
            <a:extLst>
              <a:ext uri="{FF2B5EF4-FFF2-40B4-BE49-F238E27FC236}">
                <a16:creationId xmlns:a16="http://schemas.microsoft.com/office/drawing/2014/main" id="{DCEC25EB-EB77-8CA8-1B36-6DE30796B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2604587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chemeClr val="accent6">
                    <a:lumMod val="75000"/>
                  </a:schemeClr>
                </a:solidFill>
                <a:latin typeface="+mj-lt"/>
              </a:rPr>
              <a:t>Artificial Intelligence</a:t>
            </a:r>
            <a:endParaRPr lang="en-US" altLang="en-US" sz="1600" dirty="0">
              <a:solidFill>
                <a:schemeClr val="accent6">
                  <a:lumMod val="75000"/>
                </a:schemeClr>
              </a:solidFill>
              <a:latin typeface="+mj-lt"/>
            </a:endParaRPr>
          </a:p>
        </p:txBody>
      </p:sp>
      <p:sp>
        <p:nvSpPr>
          <p:cNvPr id="8" name="Text Box 115">
            <a:extLst>
              <a:ext uri="{FF2B5EF4-FFF2-40B4-BE49-F238E27FC236}">
                <a16:creationId xmlns:a16="http://schemas.microsoft.com/office/drawing/2014/main" id="{5DD92DC0-CBB0-99E7-BC89-DA111F6F481E}"/>
              </a:ext>
            </a:extLst>
          </p:cNvPr>
          <p:cNvSpPr txBox="1">
            <a:spLocks noChangeArrowheads="1"/>
          </p:cNvSpPr>
          <p:nvPr/>
        </p:nvSpPr>
        <p:spPr bwMode="auto">
          <a:xfrm>
            <a:off x="4597400" y="1363596"/>
            <a:ext cx="3429000" cy="2677652"/>
          </a:xfrm>
          <a:prstGeom prst="rect">
            <a:avLst/>
          </a:prstGeom>
          <a:noFill/>
          <a:ln w="9525">
            <a:noFill/>
            <a:miter lim="800000"/>
            <a:headEnd/>
            <a:tailEnd/>
          </a:ln>
        </p:spPr>
        <p:txBody>
          <a:bodyPr wrap="square" lIns="91432" tIns="45718" rIns="91432" bIns="45718">
            <a:spAutoFit/>
          </a:bodyPr>
          <a:lstStyle/>
          <a:p>
            <a:pPr>
              <a:spcBef>
                <a:spcPct val="50000"/>
              </a:spcBef>
            </a:pPr>
            <a:r>
              <a:rPr lang="en-US" sz="2400" b="1" dirty="0">
                <a:solidFill>
                  <a:schemeClr val="tx2"/>
                </a:solidFill>
                <a:latin typeface="Calibri" pitchFamily="34" charset="0"/>
              </a:rPr>
              <a:t>Strategy:</a:t>
            </a:r>
            <a:r>
              <a:rPr lang="en-US" sz="2400" dirty="0">
                <a:latin typeface="Calibri" pitchFamily="34" charset="0"/>
              </a:rPr>
              <a:t> expand a cheapest node first:</a:t>
            </a:r>
          </a:p>
          <a:p>
            <a:pPr>
              <a:spcBef>
                <a:spcPct val="50000"/>
              </a:spcBef>
            </a:pPr>
            <a:r>
              <a:rPr lang="en-US" sz="2400" b="1" dirty="0">
                <a:solidFill>
                  <a:schemeClr val="tx2"/>
                </a:solidFill>
                <a:latin typeface="Calibri" pitchFamily="34" charset="0"/>
              </a:rPr>
              <a:t>Implementation: </a:t>
            </a:r>
            <a:r>
              <a:rPr lang="en-US" sz="2400" dirty="0">
                <a:latin typeface="Calibri" pitchFamily="34" charset="0"/>
              </a:rPr>
              <a:t>Fringe is a priority queue (priority: cumulative cost)</a:t>
            </a:r>
          </a:p>
          <a:p>
            <a:pPr>
              <a:spcBef>
                <a:spcPct val="50000"/>
              </a:spcBef>
            </a:pPr>
            <a:endParaRPr lang="en-US" sz="2400" dirty="0">
              <a:latin typeface="Calibri" pitchFamily="34" charset="0"/>
            </a:endParaRPr>
          </a:p>
        </p:txBody>
      </p:sp>
      <p:pic>
        <p:nvPicPr>
          <p:cNvPr id="4" name="Picture 3">
            <a:extLst>
              <a:ext uri="{FF2B5EF4-FFF2-40B4-BE49-F238E27FC236}">
                <a16:creationId xmlns:a16="http://schemas.microsoft.com/office/drawing/2014/main" id="{2412CC0E-AE58-CEFD-DBD0-1C32E2BA82FB}"/>
              </a:ext>
            </a:extLst>
          </p:cNvPr>
          <p:cNvPicPr>
            <a:picLocks noChangeAspect="1"/>
          </p:cNvPicPr>
          <p:nvPr/>
        </p:nvPicPr>
        <p:blipFill>
          <a:blip r:embed="rId2"/>
          <a:stretch>
            <a:fillRect/>
          </a:stretch>
        </p:blipFill>
        <p:spPr>
          <a:xfrm>
            <a:off x="914400" y="1641477"/>
            <a:ext cx="2933700" cy="1685925"/>
          </a:xfrm>
          <a:prstGeom prst="rect">
            <a:avLst/>
          </a:prstGeom>
        </p:spPr>
      </p:pic>
      <p:pic>
        <p:nvPicPr>
          <p:cNvPr id="9" name="Picture 8">
            <a:extLst>
              <a:ext uri="{FF2B5EF4-FFF2-40B4-BE49-F238E27FC236}">
                <a16:creationId xmlns:a16="http://schemas.microsoft.com/office/drawing/2014/main" id="{D3565680-9949-18BE-C3EF-51A1E16F4B8E}"/>
              </a:ext>
            </a:extLst>
          </p:cNvPr>
          <p:cNvPicPr>
            <a:picLocks noChangeAspect="1"/>
          </p:cNvPicPr>
          <p:nvPr/>
        </p:nvPicPr>
        <p:blipFill>
          <a:blip r:embed="rId3"/>
          <a:stretch>
            <a:fillRect/>
          </a:stretch>
        </p:blipFill>
        <p:spPr>
          <a:xfrm>
            <a:off x="1047750" y="3429000"/>
            <a:ext cx="7048500" cy="2828992"/>
          </a:xfrm>
          <a:prstGeom prst="rect">
            <a:avLst/>
          </a:prstGeom>
        </p:spPr>
      </p:pic>
      <p:pic>
        <p:nvPicPr>
          <p:cNvPr id="2" name="Picture 1">
            <a:extLst>
              <a:ext uri="{FF2B5EF4-FFF2-40B4-BE49-F238E27FC236}">
                <a16:creationId xmlns:a16="http://schemas.microsoft.com/office/drawing/2014/main" id="{E7C72E6D-232A-CAE4-4350-3D4CC58B4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3106853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sp>
        <p:nvSpPr>
          <p:cNvPr id="50" name="Oval 46">
            <a:extLst>
              <a:ext uri="{FF2B5EF4-FFF2-40B4-BE49-F238E27FC236}">
                <a16:creationId xmlns:a16="http://schemas.microsoft.com/office/drawing/2014/main" id="{9D08EDEF-FBA3-E2FC-2BEE-058E43478C01}"/>
              </a:ext>
            </a:extLst>
          </p:cNvPr>
          <p:cNvSpPr>
            <a:spLocks noChangeArrowheads="1"/>
          </p:cNvSpPr>
          <p:nvPr/>
        </p:nvSpPr>
        <p:spPr bwMode="auto">
          <a:xfrm>
            <a:off x="4081463" y="2209800"/>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1" name="Text Box 47">
            <a:extLst>
              <a:ext uri="{FF2B5EF4-FFF2-40B4-BE49-F238E27FC236}">
                <a16:creationId xmlns:a16="http://schemas.microsoft.com/office/drawing/2014/main" id="{74D05877-7FB4-BBA1-B927-169998F2224A}"/>
              </a:ext>
            </a:extLst>
          </p:cNvPr>
          <p:cNvSpPr txBox="1">
            <a:spLocks noChangeArrowheads="1"/>
          </p:cNvSpPr>
          <p:nvPr/>
        </p:nvSpPr>
        <p:spPr bwMode="auto">
          <a:xfrm>
            <a:off x="4184650" y="23225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52" name="Oval 49">
            <a:extLst>
              <a:ext uri="{FF2B5EF4-FFF2-40B4-BE49-F238E27FC236}">
                <a16:creationId xmlns:a16="http://schemas.microsoft.com/office/drawing/2014/main" id="{288DFEB6-3C82-D76D-DB76-887BC80F0AE4}"/>
              </a:ext>
            </a:extLst>
          </p:cNvPr>
          <p:cNvSpPr>
            <a:spLocks noChangeArrowheads="1"/>
          </p:cNvSpPr>
          <p:nvPr/>
        </p:nvSpPr>
        <p:spPr bwMode="auto">
          <a:xfrm>
            <a:off x="2889250" y="3051175"/>
            <a:ext cx="427038"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3" name="Text Box 50">
            <a:extLst>
              <a:ext uri="{FF2B5EF4-FFF2-40B4-BE49-F238E27FC236}">
                <a16:creationId xmlns:a16="http://schemas.microsoft.com/office/drawing/2014/main" id="{4F090FA7-B922-8DAF-D50F-499F3E361C64}"/>
              </a:ext>
            </a:extLst>
          </p:cNvPr>
          <p:cNvSpPr txBox="1">
            <a:spLocks noChangeArrowheads="1"/>
          </p:cNvSpPr>
          <p:nvPr/>
        </p:nvSpPr>
        <p:spPr bwMode="auto">
          <a:xfrm>
            <a:off x="2990850" y="316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54" name="Oval 52">
            <a:extLst>
              <a:ext uri="{FF2B5EF4-FFF2-40B4-BE49-F238E27FC236}">
                <a16:creationId xmlns:a16="http://schemas.microsoft.com/office/drawing/2014/main" id="{A55C919E-6378-448C-7066-36271C1B27CC}"/>
              </a:ext>
            </a:extLst>
          </p:cNvPr>
          <p:cNvSpPr>
            <a:spLocks noChangeArrowheads="1"/>
          </p:cNvSpPr>
          <p:nvPr/>
        </p:nvSpPr>
        <p:spPr bwMode="auto">
          <a:xfrm>
            <a:off x="5707063" y="3051175"/>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5" name="Text Box 53">
            <a:extLst>
              <a:ext uri="{FF2B5EF4-FFF2-40B4-BE49-F238E27FC236}">
                <a16:creationId xmlns:a16="http://schemas.microsoft.com/office/drawing/2014/main" id="{A16E24B1-4D0B-6620-27B2-87636E64692F}"/>
              </a:ext>
            </a:extLst>
          </p:cNvPr>
          <p:cNvSpPr txBox="1">
            <a:spLocks noChangeArrowheads="1"/>
          </p:cNvSpPr>
          <p:nvPr/>
        </p:nvSpPr>
        <p:spPr bwMode="auto">
          <a:xfrm>
            <a:off x="5811838" y="316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56" name="Oval 55">
            <a:extLst>
              <a:ext uri="{FF2B5EF4-FFF2-40B4-BE49-F238E27FC236}">
                <a16:creationId xmlns:a16="http://schemas.microsoft.com/office/drawing/2014/main" id="{6AB786B7-2007-3ABE-9655-5B281DDBB8FA}"/>
              </a:ext>
            </a:extLst>
          </p:cNvPr>
          <p:cNvSpPr>
            <a:spLocks noChangeArrowheads="1"/>
          </p:cNvSpPr>
          <p:nvPr/>
        </p:nvSpPr>
        <p:spPr bwMode="auto">
          <a:xfrm>
            <a:off x="6424613" y="4191000"/>
            <a:ext cx="427037"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7" name="Text Box 56">
            <a:extLst>
              <a:ext uri="{FF2B5EF4-FFF2-40B4-BE49-F238E27FC236}">
                <a16:creationId xmlns:a16="http://schemas.microsoft.com/office/drawing/2014/main" id="{B4AF3A64-44B5-FF9D-49B7-66C43D25E0EE}"/>
              </a:ext>
            </a:extLst>
          </p:cNvPr>
          <p:cNvSpPr txBox="1">
            <a:spLocks noChangeArrowheads="1"/>
          </p:cNvSpPr>
          <p:nvPr/>
        </p:nvSpPr>
        <p:spPr bwMode="auto">
          <a:xfrm>
            <a:off x="6527800" y="4305300"/>
            <a:ext cx="1841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58" name="Oval 58">
            <a:extLst>
              <a:ext uri="{FF2B5EF4-FFF2-40B4-BE49-F238E27FC236}">
                <a16:creationId xmlns:a16="http://schemas.microsoft.com/office/drawing/2014/main" id="{188530EF-A743-5330-735F-BE17449E3201}"/>
              </a:ext>
            </a:extLst>
          </p:cNvPr>
          <p:cNvSpPr>
            <a:spLocks noChangeArrowheads="1"/>
          </p:cNvSpPr>
          <p:nvPr/>
        </p:nvSpPr>
        <p:spPr bwMode="auto">
          <a:xfrm>
            <a:off x="4989513" y="4191000"/>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59">
            <a:extLst>
              <a:ext uri="{FF2B5EF4-FFF2-40B4-BE49-F238E27FC236}">
                <a16:creationId xmlns:a16="http://schemas.microsoft.com/office/drawing/2014/main" id="{2CA862F0-110B-5ECB-A04F-6E5AC98B47D4}"/>
              </a:ext>
            </a:extLst>
          </p:cNvPr>
          <p:cNvSpPr txBox="1">
            <a:spLocks noChangeArrowheads="1"/>
          </p:cNvSpPr>
          <p:nvPr/>
        </p:nvSpPr>
        <p:spPr bwMode="auto">
          <a:xfrm>
            <a:off x="5094288" y="4305300"/>
            <a:ext cx="1841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60" name="Line 60">
            <a:extLst>
              <a:ext uri="{FF2B5EF4-FFF2-40B4-BE49-F238E27FC236}">
                <a16:creationId xmlns:a16="http://schemas.microsoft.com/office/drawing/2014/main" id="{20FF1990-4EBE-5352-0100-5C43C2834432}"/>
              </a:ext>
            </a:extLst>
          </p:cNvPr>
          <p:cNvSpPr>
            <a:spLocks noChangeShapeType="1"/>
          </p:cNvSpPr>
          <p:nvPr/>
        </p:nvSpPr>
        <p:spPr bwMode="auto">
          <a:xfrm flipH="1">
            <a:off x="3273425" y="2557463"/>
            <a:ext cx="825500" cy="590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61" name="Line 61">
            <a:extLst>
              <a:ext uri="{FF2B5EF4-FFF2-40B4-BE49-F238E27FC236}">
                <a16:creationId xmlns:a16="http://schemas.microsoft.com/office/drawing/2014/main" id="{D1A7EB58-2C90-C275-8C45-1153C6071491}"/>
              </a:ext>
            </a:extLst>
          </p:cNvPr>
          <p:cNvSpPr>
            <a:spLocks noChangeShapeType="1"/>
          </p:cNvSpPr>
          <p:nvPr/>
        </p:nvSpPr>
        <p:spPr bwMode="auto">
          <a:xfrm flipH="1">
            <a:off x="5340350" y="3468688"/>
            <a:ext cx="469900" cy="7683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62" name="Line 62">
            <a:extLst>
              <a:ext uri="{FF2B5EF4-FFF2-40B4-BE49-F238E27FC236}">
                <a16:creationId xmlns:a16="http://schemas.microsoft.com/office/drawing/2014/main" id="{040FCB99-399A-8F09-8690-D746A7614494}"/>
              </a:ext>
            </a:extLst>
          </p:cNvPr>
          <p:cNvSpPr>
            <a:spLocks noChangeShapeType="1"/>
          </p:cNvSpPr>
          <p:nvPr/>
        </p:nvSpPr>
        <p:spPr bwMode="auto">
          <a:xfrm>
            <a:off x="6018213" y="3489325"/>
            <a:ext cx="442912" cy="811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63" name="Line 63">
            <a:extLst>
              <a:ext uri="{FF2B5EF4-FFF2-40B4-BE49-F238E27FC236}">
                <a16:creationId xmlns:a16="http://schemas.microsoft.com/office/drawing/2014/main" id="{EDE86F47-3F74-AB32-3D1F-21C84E3CF7AE}"/>
              </a:ext>
            </a:extLst>
          </p:cNvPr>
          <p:cNvSpPr>
            <a:spLocks noChangeShapeType="1"/>
          </p:cNvSpPr>
          <p:nvPr/>
        </p:nvSpPr>
        <p:spPr bwMode="auto">
          <a:xfrm>
            <a:off x="4454525" y="2574925"/>
            <a:ext cx="1249363" cy="7016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64" name="Group 105">
            <a:extLst>
              <a:ext uri="{FF2B5EF4-FFF2-40B4-BE49-F238E27FC236}">
                <a16:creationId xmlns:a16="http://schemas.microsoft.com/office/drawing/2014/main" id="{4B36F486-9B4F-B1BE-08B8-DF97ED9AA34B}"/>
              </a:ext>
            </a:extLst>
          </p:cNvPr>
          <p:cNvGrpSpPr>
            <a:grpSpLocks/>
          </p:cNvGrpSpPr>
          <p:nvPr/>
        </p:nvGrpSpPr>
        <p:grpSpPr bwMode="auto">
          <a:xfrm>
            <a:off x="5683250" y="5416550"/>
            <a:ext cx="428625" cy="569913"/>
            <a:chOff x="2400" y="864"/>
            <a:chExt cx="432" cy="554"/>
          </a:xfrm>
        </p:grpSpPr>
        <p:sp>
          <p:nvSpPr>
            <p:cNvPr id="65" name="Oval 106">
              <a:extLst>
                <a:ext uri="{FF2B5EF4-FFF2-40B4-BE49-F238E27FC236}">
                  <a16:creationId xmlns:a16="http://schemas.microsoft.com/office/drawing/2014/main" id="{7A81601C-E50A-9BBE-9B20-0AF15118B226}"/>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66" name="Text Box 107">
              <a:extLst>
                <a:ext uri="{FF2B5EF4-FFF2-40B4-BE49-F238E27FC236}">
                  <a16:creationId xmlns:a16="http://schemas.microsoft.com/office/drawing/2014/main" id="{3708049C-CD57-5C70-98CF-51B593AF529B}"/>
                </a:ext>
              </a:extLst>
            </p:cNvPr>
            <p:cNvSpPr txBox="1">
              <a:spLocks noChangeArrowheads="1"/>
            </p:cNvSpPr>
            <p:nvPr/>
          </p:nvSpPr>
          <p:spPr bwMode="auto">
            <a:xfrm>
              <a:off x="2502"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67" name="Group 108">
            <a:extLst>
              <a:ext uri="{FF2B5EF4-FFF2-40B4-BE49-F238E27FC236}">
                <a16:creationId xmlns:a16="http://schemas.microsoft.com/office/drawing/2014/main" id="{BB453B8D-7C3B-5F29-F284-575C8019F495}"/>
              </a:ext>
            </a:extLst>
          </p:cNvPr>
          <p:cNvGrpSpPr>
            <a:grpSpLocks/>
          </p:cNvGrpSpPr>
          <p:nvPr/>
        </p:nvGrpSpPr>
        <p:grpSpPr bwMode="auto">
          <a:xfrm>
            <a:off x="4252913" y="5416550"/>
            <a:ext cx="428625" cy="569913"/>
            <a:chOff x="2400" y="864"/>
            <a:chExt cx="432" cy="554"/>
          </a:xfrm>
        </p:grpSpPr>
        <p:sp>
          <p:nvSpPr>
            <p:cNvPr id="68" name="Oval 109">
              <a:extLst>
                <a:ext uri="{FF2B5EF4-FFF2-40B4-BE49-F238E27FC236}">
                  <a16:creationId xmlns:a16="http://schemas.microsoft.com/office/drawing/2014/main" id="{9A5B05F6-7842-7470-947B-0ADCEA48C8B0}"/>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69" name="Text Box 110">
              <a:extLst>
                <a:ext uri="{FF2B5EF4-FFF2-40B4-BE49-F238E27FC236}">
                  <a16:creationId xmlns:a16="http://schemas.microsoft.com/office/drawing/2014/main" id="{EDF045AC-BBA5-CF85-3FBA-3EDC56696907}"/>
                </a:ext>
              </a:extLst>
            </p:cNvPr>
            <p:cNvSpPr txBox="1">
              <a:spLocks noChangeArrowheads="1"/>
            </p:cNvSpPr>
            <p:nvPr/>
          </p:nvSpPr>
          <p:spPr bwMode="auto">
            <a:xfrm>
              <a:off x="2504"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70" name="Group 111">
            <a:extLst>
              <a:ext uri="{FF2B5EF4-FFF2-40B4-BE49-F238E27FC236}">
                <a16:creationId xmlns:a16="http://schemas.microsoft.com/office/drawing/2014/main" id="{A56BB881-9007-F048-5D75-5FDC7B01CD01}"/>
              </a:ext>
            </a:extLst>
          </p:cNvPr>
          <p:cNvGrpSpPr>
            <a:grpSpLocks/>
          </p:cNvGrpSpPr>
          <p:nvPr/>
        </p:nvGrpSpPr>
        <p:grpSpPr bwMode="auto">
          <a:xfrm>
            <a:off x="4568825" y="4694238"/>
            <a:ext cx="1150938" cy="801687"/>
            <a:chOff x="896" y="1363"/>
            <a:chExt cx="1156" cy="778"/>
          </a:xfrm>
        </p:grpSpPr>
        <p:sp>
          <p:nvSpPr>
            <p:cNvPr id="71" name="Line 112">
              <a:extLst>
                <a:ext uri="{FF2B5EF4-FFF2-40B4-BE49-F238E27FC236}">
                  <a16:creationId xmlns:a16="http://schemas.microsoft.com/office/drawing/2014/main" id="{30AC9080-29EC-990C-5585-2FC1E96C43E5}"/>
                </a:ext>
              </a:extLst>
            </p:cNvPr>
            <p:cNvSpPr>
              <a:spLocks noChangeShapeType="1"/>
            </p:cNvSpPr>
            <p:nvPr/>
          </p:nvSpPr>
          <p:spPr bwMode="auto">
            <a:xfrm flipH="1">
              <a:off x="896" y="1363"/>
              <a:ext cx="534" cy="7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72" name="Line 113">
              <a:extLst>
                <a:ext uri="{FF2B5EF4-FFF2-40B4-BE49-F238E27FC236}">
                  <a16:creationId xmlns:a16="http://schemas.microsoft.com/office/drawing/2014/main" id="{66E85F02-AEF6-952A-2D74-2E8E9CE6174B}"/>
                </a:ext>
              </a:extLst>
            </p:cNvPr>
            <p:cNvSpPr>
              <a:spLocks noChangeShapeType="1"/>
            </p:cNvSpPr>
            <p:nvPr/>
          </p:nvSpPr>
          <p:spPr bwMode="auto">
            <a:xfrm>
              <a:off x="1674" y="1378"/>
              <a:ext cx="378" cy="7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sp>
        <p:nvSpPr>
          <p:cNvPr id="73" name="Text Box 114">
            <a:extLst>
              <a:ext uri="{FF2B5EF4-FFF2-40B4-BE49-F238E27FC236}">
                <a16:creationId xmlns:a16="http://schemas.microsoft.com/office/drawing/2014/main" id="{FE719434-39FF-CB16-50F3-B12B900FF790}"/>
              </a:ext>
            </a:extLst>
          </p:cNvPr>
          <p:cNvSpPr txBox="1">
            <a:spLocks noChangeArrowheads="1"/>
          </p:cNvSpPr>
          <p:nvPr/>
        </p:nvSpPr>
        <p:spPr bwMode="auto">
          <a:xfrm>
            <a:off x="4946650" y="25146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74" name="Text Box 115">
            <a:extLst>
              <a:ext uri="{FF2B5EF4-FFF2-40B4-BE49-F238E27FC236}">
                <a16:creationId xmlns:a16="http://schemas.microsoft.com/office/drawing/2014/main" id="{336252B1-6B0E-5038-301B-A970FE07832D}"/>
              </a:ext>
            </a:extLst>
          </p:cNvPr>
          <p:cNvSpPr txBox="1">
            <a:spLocks noChangeArrowheads="1"/>
          </p:cNvSpPr>
          <p:nvPr/>
        </p:nvSpPr>
        <p:spPr bwMode="auto">
          <a:xfrm>
            <a:off x="3390900" y="25146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75" name="Text Box 116">
            <a:extLst>
              <a:ext uri="{FF2B5EF4-FFF2-40B4-BE49-F238E27FC236}">
                <a16:creationId xmlns:a16="http://schemas.microsoft.com/office/drawing/2014/main" id="{38F050B6-CB1B-E411-1D8A-975BE3F3191C}"/>
              </a:ext>
            </a:extLst>
          </p:cNvPr>
          <p:cNvSpPr txBox="1">
            <a:spLocks noChangeArrowheads="1"/>
          </p:cNvSpPr>
          <p:nvPr/>
        </p:nvSpPr>
        <p:spPr bwMode="auto">
          <a:xfrm>
            <a:off x="5295900" y="3581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76" name="Text Box 117">
            <a:extLst>
              <a:ext uri="{FF2B5EF4-FFF2-40B4-BE49-F238E27FC236}">
                <a16:creationId xmlns:a16="http://schemas.microsoft.com/office/drawing/2014/main" id="{E54AD26C-CFA1-D8B4-93A1-B78FC5BF5358}"/>
              </a:ext>
            </a:extLst>
          </p:cNvPr>
          <p:cNvSpPr txBox="1">
            <a:spLocks noChangeArrowheads="1"/>
          </p:cNvSpPr>
          <p:nvPr/>
        </p:nvSpPr>
        <p:spPr bwMode="auto">
          <a:xfrm>
            <a:off x="6242050" y="36576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77" name="Text Box 118">
            <a:extLst>
              <a:ext uri="{FF2B5EF4-FFF2-40B4-BE49-F238E27FC236}">
                <a16:creationId xmlns:a16="http://schemas.microsoft.com/office/drawing/2014/main" id="{F44D169A-66AA-BAFF-34C3-73D3A8E82EB5}"/>
              </a:ext>
            </a:extLst>
          </p:cNvPr>
          <p:cNvSpPr txBox="1">
            <a:spLocks noChangeArrowheads="1"/>
          </p:cNvSpPr>
          <p:nvPr/>
        </p:nvSpPr>
        <p:spPr bwMode="auto">
          <a:xfrm>
            <a:off x="4532313" y="4724400"/>
            <a:ext cx="338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78" name="Text Box 119">
            <a:extLst>
              <a:ext uri="{FF2B5EF4-FFF2-40B4-BE49-F238E27FC236}">
                <a16:creationId xmlns:a16="http://schemas.microsoft.com/office/drawing/2014/main" id="{B02583B5-DDC4-BF3B-F228-568C940CA8AD}"/>
              </a:ext>
            </a:extLst>
          </p:cNvPr>
          <p:cNvSpPr txBox="1">
            <a:spLocks noChangeArrowheads="1"/>
          </p:cNvSpPr>
          <p:nvPr/>
        </p:nvSpPr>
        <p:spPr bwMode="auto">
          <a:xfrm>
            <a:off x="5480050" y="4724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79" name="Text Box 121">
            <a:extLst>
              <a:ext uri="{FF2B5EF4-FFF2-40B4-BE49-F238E27FC236}">
                <a16:creationId xmlns:a16="http://schemas.microsoft.com/office/drawing/2014/main" id="{6B52FA80-5419-A1C3-C0C9-D8EA4C88CACC}"/>
              </a:ext>
            </a:extLst>
          </p:cNvPr>
          <p:cNvSpPr txBox="1">
            <a:spLocks noChangeArrowheads="1"/>
          </p:cNvSpPr>
          <p:nvPr/>
        </p:nvSpPr>
        <p:spPr bwMode="auto">
          <a:xfrm>
            <a:off x="2355850" y="3048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80" name="Text Box 122">
            <a:extLst>
              <a:ext uri="{FF2B5EF4-FFF2-40B4-BE49-F238E27FC236}">
                <a16:creationId xmlns:a16="http://schemas.microsoft.com/office/drawing/2014/main" id="{E9A97A37-6FFD-A796-D501-2554CAD39DF7}"/>
              </a:ext>
            </a:extLst>
          </p:cNvPr>
          <p:cNvSpPr txBox="1">
            <a:spLocks noChangeArrowheads="1"/>
          </p:cNvSpPr>
          <p:nvPr/>
        </p:nvSpPr>
        <p:spPr bwMode="auto">
          <a:xfrm>
            <a:off x="6318250" y="29718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81" name="Text Box 123">
            <a:extLst>
              <a:ext uri="{FF2B5EF4-FFF2-40B4-BE49-F238E27FC236}">
                <a16:creationId xmlns:a16="http://schemas.microsoft.com/office/drawing/2014/main" id="{81F70A84-E134-7E0F-0373-EBCF604887B1}"/>
              </a:ext>
            </a:extLst>
          </p:cNvPr>
          <p:cNvSpPr txBox="1">
            <a:spLocks noChangeArrowheads="1"/>
          </p:cNvSpPr>
          <p:nvPr/>
        </p:nvSpPr>
        <p:spPr bwMode="auto">
          <a:xfrm>
            <a:off x="7004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82" name="Text Box 124">
            <a:extLst>
              <a:ext uri="{FF2B5EF4-FFF2-40B4-BE49-F238E27FC236}">
                <a16:creationId xmlns:a16="http://schemas.microsoft.com/office/drawing/2014/main" id="{1B46A989-6276-C686-72DE-CDC7755DCC6F}"/>
              </a:ext>
            </a:extLst>
          </p:cNvPr>
          <p:cNvSpPr txBox="1">
            <a:spLocks noChangeArrowheads="1"/>
          </p:cNvSpPr>
          <p:nvPr/>
        </p:nvSpPr>
        <p:spPr bwMode="auto">
          <a:xfrm>
            <a:off x="4337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[3]</a:t>
            </a:r>
            <a:endParaRPr lang="en-US" altLang="en-US" sz="2400">
              <a:latin typeface="Times New Roman" panose="02020603050405020304" pitchFamily="18" charset="0"/>
            </a:endParaRPr>
          </a:p>
        </p:txBody>
      </p:sp>
      <p:sp>
        <p:nvSpPr>
          <p:cNvPr id="83" name="Text Box 125">
            <a:extLst>
              <a:ext uri="{FF2B5EF4-FFF2-40B4-BE49-F238E27FC236}">
                <a16:creationId xmlns:a16="http://schemas.microsoft.com/office/drawing/2014/main" id="{CC64BC4F-8A2E-7E04-2DA9-A34C783952EC}"/>
              </a:ext>
            </a:extLst>
          </p:cNvPr>
          <p:cNvSpPr txBox="1">
            <a:spLocks noChangeArrowheads="1"/>
          </p:cNvSpPr>
          <p:nvPr/>
        </p:nvSpPr>
        <p:spPr bwMode="auto">
          <a:xfrm>
            <a:off x="3575050" y="54102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84" name="Text Box 126">
            <a:extLst>
              <a:ext uri="{FF2B5EF4-FFF2-40B4-BE49-F238E27FC236}">
                <a16:creationId xmlns:a16="http://schemas.microsoft.com/office/drawing/2014/main" id="{C7C307F1-F174-C794-F866-DD84E197F0E6}"/>
              </a:ext>
            </a:extLst>
          </p:cNvPr>
          <p:cNvSpPr txBox="1">
            <a:spLocks noChangeArrowheads="1"/>
          </p:cNvSpPr>
          <p:nvPr/>
        </p:nvSpPr>
        <p:spPr bwMode="auto">
          <a:xfrm>
            <a:off x="6242050" y="54102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[8]</a:t>
            </a:r>
            <a:endParaRPr lang="en-US" altLang="en-US" sz="2400">
              <a:latin typeface="Times New Roman" panose="02020603050405020304" pitchFamily="18" charset="0"/>
            </a:endParaRPr>
          </a:p>
        </p:txBody>
      </p:sp>
      <p:sp>
        <p:nvSpPr>
          <p:cNvPr id="85" name="Line 127">
            <a:extLst>
              <a:ext uri="{FF2B5EF4-FFF2-40B4-BE49-F238E27FC236}">
                <a16:creationId xmlns:a16="http://schemas.microsoft.com/office/drawing/2014/main" id="{3B42F0F3-E57A-C1E7-7A9D-30FEEBFAFDB5}"/>
              </a:ext>
            </a:extLst>
          </p:cNvPr>
          <p:cNvSpPr>
            <a:spLocks noChangeShapeType="1"/>
          </p:cNvSpPr>
          <p:nvPr/>
        </p:nvSpPr>
        <p:spPr bwMode="auto">
          <a:xfrm flipH="1">
            <a:off x="2127250" y="3429000"/>
            <a:ext cx="825500" cy="590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86" name="Line 128">
            <a:extLst>
              <a:ext uri="{FF2B5EF4-FFF2-40B4-BE49-F238E27FC236}">
                <a16:creationId xmlns:a16="http://schemas.microsoft.com/office/drawing/2014/main" id="{0BBDC664-1037-C668-4062-9410C1176610}"/>
              </a:ext>
            </a:extLst>
          </p:cNvPr>
          <p:cNvSpPr>
            <a:spLocks noChangeShapeType="1"/>
          </p:cNvSpPr>
          <p:nvPr/>
        </p:nvSpPr>
        <p:spPr bwMode="auto">
          <a:xfrm>
            <a:off x="3194050" y="3505200"/>
            <a:ext cx="442913" cy="811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87" name="Oval 129">
            <a:extLst>
              <a:ext uri="{FF2B5EF4-FFF2-40B4-BE49-F238E27FC236}">
                <a16:creationId xmlns:a16="http://schemas.microsoft.com/office/drawing/2014/main" id="{32CCC4EE-DE36-4982-F477-926B5951FE61}"/>
              </a:ext>
            </a:extLst>
          </p:cNvPr>
          <p:cNvSpPr>
            <a:spLocks noChangeArrowheads="1"/>
          </p:cNvSpPr>
          <p:nvPr/>
        </p:nvSpPr>
        <p:spPr bwMode="auto">
          <a:xfrm>
            <a:off x="1822450" y="4038600"/>
            <a:ext cx="430213" cy="444500"/>
          </a:xfrm>
          <a:prstGeom prst="ellipse">
            <a:avLst/>
          </a:prstGeom>
          <a:solidFill>
            <a:schemeClr val="hlink">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88" name="Text Box 130">
            <a:extLst>
              <a:ext uri="{FF2B5EF4-FFF2-40B4-BE49-F238E27FC236}">
                <a16:creationId xmlns:a16="http://schemas.microsoft.com/office/drawing/2014/main" id="{1D634958-867D-B351-4358-7C7023E28D83}"/>
              </a:ext>
            </a:extLst>
          </p:cNvPr>
          <p:cNvSpPr txBox="1">
            <a:spLocks noChangeArrowheads="1"/>
          </p:cNvSpPr>
          <p:nvPr/>
        </p:nvSpPr>
        <p:spPr bwMode="auto">
          <a:xfrm>
            <a:off x="2127250" y="35052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89" name="Text Box 131">
            <a:extLst>
              <a:ext uri="{FF2B5EF4-FFF2-40B4-BE49-F238E27FC236}">
                <a16:creationId xmlns:a16="http://schemas.microsoft.com/office/drawing/2014/main" id="{BC244B9E-4C6B-6F2D-C5C3-ED69CAF5B9DD}"/>
              </a:ext>
            </a:extLst>
          </p:cNvPr>
          <p:cNvSpPr txBox="1">
            <a:spLocks noChangeArrowheads="1"/>
          </p:cNvSpPr>
          <p:nvPr/>
        </p:nvSpPr>
        <p:spPr bwMode="auto">
          <a:xfrm>
            <a:off x="3346450" y="3581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90" name="Oval 132">
            <a:extLst>
              <a:ext uri="{FF2B5EF4-FFF2-40B4-BE49-F238E27FC236}">
                <a16:creationId xmlns:a16="http://schemas.microsoft.com/office/drawing/2014/main" id="{DDC2A0CE-6DC1-3716-75AB-03CEEB978E43}"/>
              </a:ext>
            </a:extLst>
          </p:cNvPr>
          <p:cNvSpPr>
            <a:spLocks noChangeArrowheads="1"/>
          </p:cNvSpPr>
          <p:nvPr/>
        </p:nvSpPr>
        <p:spPr bwMode="auto">
          <a:xfrm>
            <a:off x="3498850" y="4343400"/>
            <a:ext cx="430213"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endParaRPr lang="en-US" altLang="en-US" sz="1800">
              <a:solidFill>
                <a:srgbClr val="C0C0C0"/>
              </a:solidFill>
            </a:endParaRPr>
          </a:p>
        </p:txBody>
      </p:sp>
      <p:sp>
        <p:nvSpPr>
          <p:cNvPr id="91" name="Text Box 133">
            <a:extLst>
              <a:ext uri="{FF2B5EF4-FFF2-40B4-BE49-F238E27FC236}">
                <a16:creationId xmlns:a16="http://schemas.microsoft.com/office/drawing/2014/main" id="{DE41058C-4FDB-58A5-EDC8-0D1EFCDA555A}"/>
              </a:ext>
            </a:extLst>
          </p:cNvPr>
          <p:cNvSpPr txBox="1">
            <a:spLocks noChangeArrowheads="1"/>
          </p:cNvSpPr>
          <p:nvPr/>
        </p:nvSpPr>
        <p:spPr bwMode="auto">
          <a:xfrm>
            <a:off x="2889250" y="43434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92" name="Text Box 134">
            <a:extLst>
              <a:ext uri="{FF2B5EF4-FFF2-40B4-BE49-F238E27FC236}">
                <a16:creationId xmlns:a16="http://schemas.microsoft.com/office/drawing/2014/main" id="{7CE27FA9-674D-A04B-855E-9C03137675F4}"/>
              </a:ext>
            </a:extLst>
          </p:cNvPr>
          <p:cNvSpPr txBox="1">
            <a:spLocks noChangeArrowheads="1"/>
          </p:cNvSpPr>
          <p:nvPr/>
        </p:nvSpPr>
        <p:spPr bwMode="auto">
          <a:xfrm>
            <a:off x="1289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[6]</a:t>
            </a:r>
            <a:endParaRPr lang="en-US" altLang="en-US" sz="2400">
              <a:latin typeface="Times New Roman" panose="02020603050405020304" pitchFamily="18" charset="0"/>
            </a:endParaRPr>
          </a:p>
        </p:txBody>
      </p:sp>
      <p:sp>
        <p:nvSpPr>
          <p:cNvPr id="93" name="Text Box 137">
            <a:extLst>
              <a:ext uri="{FF2B5EF4-FFF2-40B4-BE49-F238E27FC236}">
                <a16:creationId xmlns:a16="http://schemas.microsoft.com/office/drawing/2014/main" id="{250EF71C-2320-B97C-32C7-EFE12ADF10F2}"/>
              </a:ext>
            </a:extLst>
          </p:cNvPr>
          <p:cNvSpPr txBox="1">
            <a:spLocks noChangeArrowheads="1"/>
          </p:cNvSpPr>
          <p:nvPr/>
        </p:nvSpPr>
        <p:spPr bwMode="auto">
          <a:xfrm>
            <a:off x="685800" y="5410200"/>
            <a:ext cx="25146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1800" b="1"/>
              <a:t>[x] = g(n) </a:t>
            </a:r>
          </a:p>
          <a:p>
            <a:pPr eaLnBrk="1" hangingPunct="1">
              <a:spcBef>
                <a:spcPct val="50000"/>
              </a:spcBef>
              <a:buClrTx/>
              <a:buSzTx/>
              <a:buFontTx/>
              <a:buNone/>
            </a:pPr>
            <a:r>
              <a:rPr lang="en-US" altLang="en-US" sz="1800" b="1"/>
              <a:t>path cost of node n</a:t>
            </a:r>
            <a:endParaRPr lang="en-GB" altLang="en-US" sz="1800" b="1"/>
          </a:p>
        </p:txBody>
      </p:sp>
      <p:sp>
        <p:nvSpPr>
          <p:cNvPr id="94" name="Text Box 138">
            <a:extLst>
              <a:ext uri="{FF2B5EF4-FFF2-40B4-BE49-F238E27FC236}">
                <a16:creationId xmlns:a16="http://schemas.microsoft.com/office/drawing/2014/main" id="{CA846CE6-316D-E54A-066F-468980F53B90}"/>
              </a:ext>
            </a:extLst>
          </p:cNvPr>
          <p:cNvSpPr txBox="1">
            <a:spLocks noChangeArrowheads="1"/>
          </p:cNvSpPr>
          <p:nvPr/>
        </p:nvSpPr>
        <p:spPr bwMode="auto">
          <a:xfrm>
            <a:off x="1371600" y="45720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1800" b="1"/>
              <a:t>Goal state</a:t>
            </a:r>
            <a:endParaRPr lang="en-GB" altLang="en-US" sz="1800" b="1"/>
          </a:p>
        </p:txBody>
      </p:sp>
      <p:pic>
        <p:nvPicPr>
          <p:cNvPr id="95" name="Picture 94">
            <a:extLst>
              <a:ext uri="{FF2B5EF4-FFF2-40B4-BE49-F238E27FC236}">
                <a16:creationId xmlns:a16="http://schemas.microsoft.com/office/drawing/2014/main" id="{991355DE-9A11-E51C-9AFD-D295D77268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1089296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grpSp>
        <p:nvGrpSpPr>
          <p:cNvPr id="2" name="Group 48">
            <a:extLst>
              <a:ext uri="{FF2B5EF4-FFF2-40B4-BE49-F238E27FC236}">
                <a16:creationId xmlns:a16="http://schemas.microsoft.com/office/drawing/2014/main" id="{5FBA829C-5FB2-C03E-5D6B-27F9DABC5FB3}"/>
              </a:ext>
            </a:extLst>
          </p:cNvPr>
          <p:cNvGrpSpPr>
            <a:grpSpLocks/>
          </p:cNvGrpSpPr>
          <p:nvPr/>
        </p:nvGrpSpPr>
        <p:grpSpPr bwMode="auto">
          <a:xfrm>
            <a:off x="2355850" y="2209800"/>
            <a:ext cx="4502150" cy="1411288"/>
            <a:chOff x="1484" y="1392"/>
            <a:chExt cx="2836" cy="889"/>
          </a:xfrm>
        </p:grpSpPr>
        <p:sp>
          <p:nvSpPr>
            <p:cNvPr id="3" name="Oval 4">
              <a:extLst>
                <a:ext uri="{FF2B5EF4-FFF2-40B4-BE49-F238E27FC236}">
                  <a16:creationId xmlns:a16="http://schemas.microsoft.com/office/drawing/2014/main" id="{C0D24FEC-51E3-5E86-D91B-792E40838E2B}"/>
                </a:ext>
              </a:extLst>
            </p:cNvPr>
            <p:cNvSpPr>
              <a:spLocks noChangeArrowheads="1"/>
            </p:cNvSpPr>
            <p:nvPr/>
          </p:nvSpPr>
          <p:spPr bwMode="auto">
            <a:xfrm>
              <a:off x="2571" y="1392"/>
              <a:ext cx="271" cy="280"/>
            </a:xfrm>
            <a:prstGeom prst="ellipse">
              <a:avLst/>
            </a:prstGeom>
            <a:solidFill>
              <a:schemeClr val="accent2">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 name="Text Box 5">
              <a:extLst>
                <a:ext uri="{FF2B5EF4-FFF2-40B4-BE49-F238E27FC236}">
                  <a16:creationId xmlns:a16="http://schemas.microsoft.com/office/drawing/2014/main" id="{F77108EF-D916-9CE3-FB91-5B3AE7EBCCE0}"/>
                </a:ext>
              </a:extLst>
            </p:cNvPr>
            <p:cNvSpPr txBox="1">
              <a:spLocks noChangeArrowheads="1"/>
            </p:cNvSpPr>
            <p:nvPr/>
          </p:nvSpPr>
          <p:spPr bwMode="auto">
            <a:xfrm>
              <a:off x="2636" y="146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6" name="Oval 6">
              <a:extLst>
                <a:ext uri="{FF2B5EF4-FFF2-40B4-BE49-F238E27FC236}">
                  <a16:creationId xmlns:a16="http://schemas.microsoft.com/office/drawing/2014/main" id="{C5801C0B-DCB8-6737-50C6-3C03D39F5035}"/>
                </a:ext>
              </a:extLst>
            </p:cNvPr>
            <p:cNvSpPr>
              <a:spLocks noChangeArrowheads="1"/>
            </p:cNvSpPr>
            <p:nvPr/>
          </p:nvSpPr>
          <p:spPr bwMode="auto">
            <a:xfrm>
              <a:off x="1820" y="1922"/>
              <a:ext cx="269"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7" name="Text Box 7">
              <a:extLst>
                <a:ext uri="{FF2B5EF4-FFF2-40B4-BE49-F238E27FC236}">
                  <a16:creationId xmlns:a16="http://schemas.microsoft.com/office/drawing/2014/main" id="{45822495-AFE3-1A64-2767-5F30CA500F89}"/>
                </a:ext>
              </a:extLst>
            </p:cNvPr>
            <p:cNvSpPr txBox="1">
              <a:spLocks noChangeArrowheads="1"/>
            </p:cNvSpPr>
            <p:nvPr/>
          </p:nvSpPr>
          <p:spPr bwMode="auto">
            <a:xfrm>
              <a:off x="1884"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8" name="Oval 8">
              <a:extLst>
                <a:ext uri="{FF2B5EF4-FFF2-40B4-BE49-F238E27FC236}">
                  <a16:creationId xmlns:a16="http://schemas.microsoft.com/office/drawing/2014/main" id="{9C023504-202E-7EBF-BAF0-392346A28B47}"/>
                </a:ext>
              </a:extLst>
            </p:cNvPr>
            <p:cNvSpPr>
              <a:spLocks noChangeArrowheads="1"/>
            </p:cNvSpPr>
            <p:nvPr/>
          </p:nvSpPr>
          <p:spPr bwMode="auto">
            <a:xfrm>
              <a:off x="3595" y="1922"/>
              <a:ext cx="271" cy="28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9" name="Text Box 9">
              <a:extLst>
                <a:ext uri="{FF2B5EF4-FFF2-40B4-BE49-F238E27FC236}">
                  <a16:creationId xmlns:a16="http://schemas.microsoft.com/office/drawing/2014/main" id="{942CE561-2BBE-01B1-DD84-D66E73F10ED4}"/>
                </a:ext>
              </a:extLst>
            </p:cNvPr>
            <p:cNvSpPr txBox="1">
              <a:spLocks noChangeArrowheads="1"/>
            </p:cNvSpPr>
            <p:nvPr/>
          </p:nvSpPr>
          <p:spPr bwMode="auto">
            <a:xfrm>
              <a:off x="3661" y="1993"/>
              <a:ext cx="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0" name="Line 14">
              <a:extLst>
                <a:ext uri="{FF2B5EF4-FFF2-40B4-BE49-F238E27FC236}">
                  <a16:creationId xmlns:a16="http://schemas.microsoft.com/office/drawing/2014/main" id="{D0BA4CF2-62DC-733E-6897-D361C20810C9}"/>
                </a:ext>
              </a:extLst>
            </p:cNvPr>
            <p:cNvSpPr>
              <a:spLocks noChangeShapeType="1"/>
            </p:cNvSpPr>
            <p:nvPr/>
          </p:nvSpPr>
          <p:spPr bwMode="auto">
            <a:xfrm flipH="1">
              <a:off x="2062" y="1611"/>
              <a:ext cx="520" cy="3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1" name="Line 17">
              <a:extLst>
                <a:ext uri="{FF2B5EF4-FFF2-40B4-BE49-F238E27FC236}">
                  <a16:creationId xmlns:a16="http://schemas.microsoft.com/office/drawing/2014/main" id="{FA88DF38-4620-12C9-E769-70CFF5809BC6}"/>
                </a:ext>
              </a:extLst>
            </p:cNvPr>
            <p:cNvSpPr>
              <a:spLocks noChangeShapeType="1"/>
            </p:cNvSpPr>
            <p:nvPr/>
          </p:nvSpPr>
          <p:spPr bwMode="auto">
            <a:xfrm>
              <a:off x="2806" y="1622"/>
              <a:ext cx="787" cy="4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2" name="Text Box 27">
              <a:extLst>
                <a:ext uri="{FF2B5EF4-FFF2-40B4-BE49-F238E27FC236}">
                  <a16:creationId xmlns:a16="http://schemas.microsoft.com/office/drawing/2014/main" id="{3BD9FFB0-E714-3CFA-D71E-74587FB5F0A8}"/>
                </a:ext>
              </a:extLst>
            </p:cNvPr>
            <p:cNvSpPr txBox="1">
              <a:spLocks noChangeArrowheads="1"/>
            </p:cNvSpPr>
            <p:nvPr/>
          </p:nvSpPr>
          <p:spPr bwMode="auto">
            <a:xfrm>
              <a:off x="3116" y="1584"/>
              <a:ext cx="21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13" name="Text Box 28">
              <a:extLst>
                <a:ext uri="{FF2B5EF4-FFF2-40B4-BE49-F238E27FC236}">
                  <a16:creationId xmlns:a16="http://schemas.microsoft.com/office/drawing/2014/main" id="{FBD9B96D-E504-A891-A669-36AB020944C1}"/>
                </a:ext>
              </a:extLst>
            </p:cNvPr>
            <p:cNvSpPr txBox="1">
              <a:spLocks noChangeArrowheads="1"/>
            </p:cNvSpPr>
            <p:nvPr/>
          </p:nvSpPr>
          <p:spPr bwMode="auto">
            <a:xfrm>
              <a:off x="2136" y="158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dirty="0">
                  <a:latin typeface="Times New Roman" panose="02020603050405020304" pitchFamily="18" charset="0"/>
                </a:rPr>
                <a:t>5</a:t>
              </a:r>
              <a:endParaRPr lang="en-US" altLang="en-US" sz="2400" dirty="0">
                <a:latin typeface="Times New Roman" panose="02020603050405020304" pitchFamily="18" charset="0"/>
              </a:endParaRPr>
            </a:p>
          </p:txBody>
        </p:sp>
        <p:sp>
          <p:nvSpPr>
            <p:cNvPr id="14" name="Text Box 33">
              <a:extLst>
                <a:ext uri="{FF2B5EF4-FFF2-40B4-BE49-F238E27FC236}">
                  <a16:creationId xmlns:a16="http://schemas.microsoft.com/office/drawing/2014/main" id="{B703E6C7-DA1D-3F93-D071-FB0FC17B48CC}"/>
                </a:ext>
              </a:extLst>
            </p:cNvPr>
            <p:cNvSpPr txBox="1">
              <a:spLocks noChangeArrowheads="1"/>
            </p:cNvSpPr>
            <p:nvPr/>
          </p:nvSpPr>
          <p:spPr bwMode="auto">
            <a:xfrm>
              <a:off x="1484" y="1920"/>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15" name="Text Box 34">
              <a:extLst>
                <a:ext uri="{FF2B5EF4-FFF2-40B4-BE49-F238E27FC236}">
                  <a16:creationId xmlns:a16="http://schemas.microsoft.com/office/drawing/2014/main" id="{F2072F5C-AAA9-F82A-9A63-4B990977CBB8}"/>
                </a:ext>
              </a:extLst>
            </p:cNvPr>
            <p:cNvSpPr txBox="1">
              <a:spLocks noChangeArrowheads="1"/>
            </p:cNvSpPr>
            <p:nvPr/>
          </p:nvSpPr>
          <p:spPr bwMode="auto">
            <a:xfrm>
              <a:off x="3980" y="1872"/>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[2]</a:t>
              </a:r>
              <a:endParaRPr lang="en-US" altLang="en-US" sz="2400">
                <a:solidFill>
                  <a:schemeClr val="accent1"/>
                </a:solidFill>
                <a:latin typeface="Times New Roman" panose="02020603050405020304" pitchFamily="18" charset="0"/>
              </a:endParaRPr>
            </a:p>
          </p:txBody>
        </p:sp>
      </p:grpSp>
      <p:pic>
        <p:nvPicPr>
          <p:cNvPr id="16" name="Picture 15">
            <a:extLst>
              <a:ext uri="{FF2B5EF4-FFF2-40B4-BE49-F238E27FC236}">
                <a16:creationId xmlns:a16="http://schemas.microsoft.com/office/drawing/2014/main" id="{C1F86F63-BC28-75C0-8312-85D5245E0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2287891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pic>
        <p:nvPicPr>
          <p:cNvPr id="16" name="Picture 15">
            <a:extLst>
              <a:ext uri="{FF2B5EF4-FFF2-40B4-BE49-F238E27FC236}">
                <a16:creationId xmlns:a16="http://schemas.microsoft.com/office/drawing/2014/main" id="{C1F86F63-BC28-75C0-8312-85D5245E0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17" name="Oval 4">
            <a:extLst>
              <a:ext uri="{FF2B5EF4-FFF2-40B4-BE49-F238E27FC236}">
                <a16:creationId xmlns:a16="http://schemas.microsoft.com/office/drawing/2014/main" id="{50D375FB-58F0-B342-3ACB-0D88864499FF}"/>
              </a:ext>
            </a:extLst>
          </p:cNvPr>
          <p:cNvSpPr>
            <a:spLocks noChangeArrowheads="1"/>
          </p:cNvSpPr>
          <p:nvPr/>
        </p:nvSpPr>
        <p:spPr bwMode="auto">
          <a:xfrm>
            <a:off x="4081463" y="2209800"/>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8" name="Text Box 5">
            <a:extLst>
              <a:ext uri="{FF2B5EF4-FFF2-40B4-BE49-F238E27FC236}">
                <a16:creationId xmlns:a16="http://schemas.microsoft.com/office/drawing/2014/main" id="{A6F8F462-1421-8A5B-7E8E-A3ACD7EDDE78}"/>
              </a:ext>
            </a:extLst>
          </p:cNvPr>
          <p:cNvSpPr txBox="1">
            <a:spLocks noChangeArrowheads="1"/>
          </p:cNvSpPr>
          <p:nvPr/>
        </p:nvSpPr>
        <p:spPr bwMode="auto">
          <a:xfrm>
            <a:off x="4184650" y="23225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9" name="Oval 6">
            <a:extLst>
              <a:ext uri="{FF2B5EF4-FFF2-40B4-BE49-F238E27FC236}">
                <a16:creationId xmlns:a16="http://schemas.microsoft.com/office/drawing/2014/main" id="{9C298DC4-C0EB-776B-023D-02929F0453D7}"/>
              </a:ext>
            </a:extLst>
          </p:cNvPr>
          <p:cNvSpPr>
            <a:spLocks noChangeArrowheads="1"/>
          </p:cNvSpPr>
          <p:nvPr/>
        </p:nvSpPr>
        <p:spPr bwMode="auto">
          <a:xfrm>
            <a:off x="2889250" y="3051175"/>
            <a:ext cx="427038"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0" name="Text Box 7">
            <a:extLst>
              <a:ext uri="{FF2B5EF4-FFF2-40B4-BE49-F238E27FC236}">
                <a16:creationId xmlns:a16="http://schemas.microsoft.com/office/drawing/2014/main" id="{B487B152-9CDE-F97C-98EC-CBBEF8B964BB}"/>
              </a:ext>
            </a:extLst>
          </p:cNvPr>
          <p:cNvSpPr txBox="1">
            <a:spLocks noChangeArrowheads="1"/>
          </p:cNvSpPr>
          <p:nvPr/>
        </p:nvSpPr>
        <p:spPr bwMode="auto">
          <a:xfrm>
            <a:off x="2990850" y="316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1" name="Oval 8">
            <a:extLst>
              <a:ext uri="{FF2B5EF4-FFF2-40B4-BE49-F238E27FC236}">
                <a16:creationId xmlns:a16="http://schemas.microsoft.com/office/drawing/2014/main" id="{18D43CA4-9F20-C9C3-2919-C7D6D37A83AA}"/>
              </a:ext>
            </a:extLst>
          </p:cNvPr>
          <p:cNvSpPr>
            <a:spLocks noChangeArrowheads="1"/>
          </p:cNvSpPr>
          <p:nvPr/>
        </p:nvSpPr>
        <p:spPr bwMode="auto">
          <a:xfrm>
            <a:off x="5707063" y="3051175"/>
            <a:ext cx="430212" cy="444500"/>
          </a:xfrm>
          <a:prstGeom prst="ellipse">
            <a:avLst/>
          </a:prstGeom>
          <a:solidFill>
            <a:schemeClr val="accent2">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2" name="Text Box 9">
            <a:extLst>
              <a:ext uri="{FF2B5EF4-FFF2-40B4-BE49-F238E27FC236}">
                <a16:creationId xmlns:a16="http://schemas.microsoft.com/office/drawing/2014/main" id="{0E7C2CE0-8586-E739-0A5A-7ACFD3F48257}"/>
              </a:ext>
            </a:extLst>
          </p:cNvPr>
          <p:cNvSpPr txBox="1">
            <a:spLocks noChangeArrowheads="1"/>
          </p:cNvSpPr>
          <p:nvPr/>
        </p:nvSpPr>
        <p:spPr bwMode="auto">
          <a:xfrm>
            <a:off x="5811838" y="316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3" name="Oval 10">
            <a:extLst>
              <a:ext uri="{FF2B5EF4-FFF2-40B4-BE49-F238E27FC236}">
                <a16:creationId xmlns:a16="http://schemas.microsoft.com/office/drawing/2014/main" id="{2DD634DF-0516-4F56-E55B-D3D914D2E038}"/>
              </a:ext>
            </a:extLst>
          </p:cNvPr>
          <p:cNvSpPr>
            <a:spLocks noChangeArrowheads="1"/>
          </p:cNvSpPr>
          <p:nvPr/>
        </p:nvSpPr>
        <p:spPr bwMode="auto">
          <a:xfrm>
            <a:off x="6424613" y="4191000"/>
            <a:ext cx="427037"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4" name="Text Box 11">
            <a:extLst>
              <a:ext uri="{FF2B5EF4-FFF2-40B4-BE49-F238E27FC236}">
                <a16:creationId xmlns:a16="http://schemas.microsoft.com/office/drawing/2014/main" id="{FE208B5A-F8DE-8CC5-0BF8-B1E6645453F8}"/>
              </a:ext>
            </a:extLst>
          </p:cNvPr>
          <p:cNvSpPr txBox="1">
            <a:spLocks noChangeArrowheads="1"/>
          </p:cNvSpPr>
          <p:nvPr/>
        </p:nvSpPr>
        <p:spPr bwMode="auto">
          <a:xfrm>
            <a:off x="6527800" y="4305300"/>
            <a:ext cx="1841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5" name="Oval 12">
            <a:extLst>
              <a:ext uri="{FF2B5EF4-FFF2-40B4-BE49-F238E27FC236}">
                <a16:creationId xmlns:a16="http://schemas.microsoft.com/office/drawing/2014/main" id="{FF5D5FD3-B68D-5BF4-7EA7-8140368ED7DD}"/>
              </a:ext>
            </a:extLst>
          </p:cNvPr>
          <p:cNvSpPr>
            <a:spLocks noChangeArrowheads="1"/>
          </p:cNvSpPr>
          <p:nvPr/>
        </p:nvSpPr>
        <p:spPr bwMode="auto">
          <a:xfrm>
            <a:off x="4989513" y="4191000"/>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26" name="Text Box 13">
            <a:extLst>
              <a:ext uri="{FF2B5EF4-FFF2-40B4-BE49-F238E27FC236}">
                <a16:creationId xmlns:a16="http://schemas.microsoft.com/office/drawing/2014/main" id="{0FE3BCD3-BB70-F9C2-7B9D-8BAFDF2F20A9}"/>
              </a:ext>
            </a:extLst>
          </p:cNvPr>
          <p:cNvSpPr txBox="1">
            <a:spLocks noChangeArrowheads="1"/>
          </p:cNvSpPr>
          <p:nvPr/>
        </p:nvSpPr>
        <p:spPr bwMode="auto">
          <a:xfrm>
            <a:off x="5094288" y="4305300"/>
            <a:ext cx="1841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27" name="Line 14">
            <a:extLst>
              <a:ext uri="{FF2B5EF4-FFF2-40B4-BE49-F238E27FC236}">
                <a16:creationId xmlns:a16="http://schemas.microsoft.com/office/drawing/2014/main" id="{813007DF-3C9F-6DB4-7839-B78790784F6B}"/>
              </a:ext>
            </a:extLst>
          </p:cNvPr>
          <p:cNvSpPr>
            <a:spLocks noChangeShapeType="1"/>
          </p:cNvSpPr>
          <p:nvPr/>
        </p:nvSpPr>
        <p:spPr bwMode="auto">
          <a:xfrm flipH="1">
            <a:off x="3273425" y="2557463"/>
            <a:ext cx="825500" cy="590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8" name="Line 15">
            <a:extLst>
              <a:ext uri="{FF2B5EF4-FFF2-40B4-BE49-F238E27FC236}">
                <a16:creationId xmlns:a16="http://schemas.microsoft.com/office/drawing/2014/main" id="{D543B59E-1653-4D48-715D-B24C27606735}"/>
              </a:ext>
            </a:extLst>
          </p:cNvPr>
          <p:cNvSpPr>
            <a:spLocks noChangeShapeType="1"/>
          </p:cNvSpPr>
          <p:nvPr/>
        </p:nvSpPr>
        <p:spPr bwMode="auto">
          <a:xfrm flipH="1">
            <a:off x="5340350" y="3468688"/>
            <a:ext cx="469900" cy="7683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29" name="Line 16">
            <a:extLst>
              <a:ext uri="{FF2B5EF4-FFF2-40B4-BE49-F238E27FC236}">
                <a16:creationId xmlns:a16="http://schemas.microsoft.com/office/drawing/2014/main" id="{72F3E081-230D-52F8-A982-DAD0295F0838}"/>
              </a:ext>
            </a:extLst>
          </p:cNvPr>
          <p:cNvSpPr>
            <a:spLocks noChangeShapeType="1"/>
          </p:cNvSpPr>
          <p:nvPr/>
        </p:nvSpPr>
        <p:spPr bwMode="auto">
          <a:xfrm>
            <a:off x="6018213" y="3489325"/>
            <a:ext cx="442912" cy="811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0" name="Line 17">
            <a:extLst>
              <a:ext uri="{FF2B5EF4-FFF2-40B4-BE49-F238E27FC236}">
                <a16:creationId xmlns:a16="http://schemas.microsoft.com/office/drawing/2014/main" id="{00DF7897-AFA4-6A74-50BF-7D486005D2E7}"/>
              </a:ext>
            </a:extLst>
          </p:cNvPr>
          <p:cNvSpPr>
            <a:spLocks noChangeShapeType="1"/>
          </p:cNvSpPr>
          <p:nvPr/>
        </p:nvSpPr>
        <p:spPr bwMode="auto">
          <a:xfrm>
            <a:off x="4454525" y="2574925"/>
            <a:ext cx="1249363" cy="7016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1" name="Text Box 27">
            <a:extLst>
              <a:ext uri="{FF2B5EF4-FFF2-40B4-BE49-F238E27FC236}">
                <a16:creationId xmlns:a16="http://schemas.microsoft.com/office/drawing/2014/main" id="{C8628FC6-E687-8594-E94F-A42CCEF2E3F9}"/>
              </a:ext>
            </a:extLst>
          </p:cNvPr>
          <p:cNvSpPr txBox="1">
            <a:spLocks noChangeArrowheads="1"/>
          </p:cNvSpPr>
          <p:nvPr/>
        </p:nvSpPr>
        <p:spPr bwMode="auto">
          <a:xfrm>
            <a:off x="4946650" y="25146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32" name="Text Box 28">
            <a:extLst>
              <a:ext uri="{FF2B5EF4-FFF2-40B4-BE49-F238E27FC236}">
                <a16:creationId xmlns:a16="http://schemas.microsoft.com/office/drawing/2014/main" id="{1B22EEFA-2539-66D1-B9D8-30CC26597294}"/>
              </a:ext>
            </a:extLst>
          </p:cNvPr>
          <p:cNvSpPr txBox="1">
            <a:spLocks noChangeArrowheads="1"/>
          </p:cNvSpPr>
          <p:nvPr/>
        </p:nvSpPr>
        <p:spPr bwMode="auto">
          <a:xfrm>
            <a:off x="3390900" y="25146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33" name="Text Box 29">
            <a:extLst>
              <a:ext uri="{FF2B5EF4-FFF2-40B4-BE49-F238E27FC236}">
                <a16:creationId xmlns:a16="http://schemas.microsoft.com/office/drawing/2014/main" id="{36686929-827E-ECBA-CAC3-1F6863BE9D53}"/>
              </a:ext>
            </a:extLst>
          </p:cNvPr>
          <p:cNvSpPr txBox="1">
            <a:spLocks noChangeArrowheads="1"/>
          </p:cNvSpPr>
          <p:nvPr/>
        </p:nvSpPr>
        <p:spPr bwMode="auto">
          <a:xfrm>
            <a:off x="5295900" y="3581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34" name="Text Box 30">
            <a:extLst>
              <a:ext uri="{FF2B5EF4-FFF2-40B4-BE49-F238E27FC236}">
                <a16:creationId xmlns:a16="http://schemas.microsoft.com/office/drawing/2014/main" id="{9BB1924B-F2E3-D49E-C958-2ABE7A4D6851}"/>
              </a:ext>
            </a:extLst>
          </p:cNvPr>
          <p:cNvSpPr txBox="1">
            <a:spLocks noChangeArrowheads="1"/>
          </p:cNvSpPr>
          <p:nvPr/>
        </p:nvSpPr>
        <p:spPr bwMode="auto">
          <a:xfrm>
            <a:off x="6242050" y="36576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35" name="Text Box 33">
            <a:extLst>
              <a:ext uri="{FF2B5EF4-FFF2-40B4-BE49-F238E27FC236}">
                <a16:creationId xmlns:a16="http://schemas.microsoft.com/office/drawing/2014/main" id="{A98B71AA-61CF-2A9F-9563-07C07C551E66}"/>
              </a:ext>
            </a:extLst>
          </p:cNvPr>
          <p:cNvSpPr txBox="1">
            <a:spLocks noChangeArrowheads="1"/>
          </p:cNvSpPr>
          <p:nvPr/>
        </p:nvSpPr>
        <p:spPr bwMode="auto">
          <a:xfrm>
            <a:off x="2355850" y="3048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36" name="Text Box 34">
            <a:extLst>
              <a:ext uri="{FF2B5EF4-FFF2-40B4-BE49-F238E27FC236}">
                <a16:creationId xmlns:a16="http://schemas.microsoft.com/office/drawing/2014/main" id="{B9E82653-A7D2-7B43-5674-0E7F9D894D99}"/>
              </a:ext>
            </a:extLst>
          </p:cNvPr>
          <p:cNvSpPr txBox="1">
            <a:spLocks noChangeArrowheads="1"/>
          </p:cNvSpPr>
          <p:nvPr/>
        </p:nvSpPr>
        <p:spPr bwMode="auto">
          <a:xfrm>
            <a:off x="6318250" y="29718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37" name="Text Box 35">
            <a:extLst>
              <a:ext uri="{FF2B5EF4-FFF2-40B4-BE49-F238E27FC236}">
                <a16:creationId xmlns:a16="http://schemas.microsoft.com/office/drawing/2014/main" id="{B8C03ACF-417A-835C-7F7B-50DFC56F4FB9}"/>
              </a:ext>
            </a:extLst>
          </p:cNvPr>
          <p:cNvSpPr txBox="1">
            <a:spLocks noChangeArrowheads="1"/>
          </p:cNvSpPr>
          <p:nvPr/>
        </p:nvSpPr>
        <p:spPr bwMode="auto">
          <a:xfrm>
            <a:off x="7004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38" name="Text Box 36">
            <a:extLst>
              <a:ext uri="{FF2B5EF4-FFF2-40B4-BE49-F238E27FC236}">
                <a16:creationId xmlns:a16="http://schemas.microsoft.com/office/drawing/2014/main" id="{573A7C8C-78B5-45FA-8CAE-0F2FD9974666}"/>
              </a:ext>
            </a:extLst>
          </p:cNvPr>
          <p:cNvSpPr txBox="1">
            <a:spLocks noChangeArrowheads="1"/>
          </p:cNvSpPr>
          <p:nvPr/>
        </p:nvSpPr>
        <p:spPr bwMode="auto">
          <a:xfrm>
            <a:off x="4337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[3]</a:t>
            </a:r>
            <a:endParaRPr lang="en-US" altLang="en-US" sz="2400">
              <a:solidFill>
                <a:schemeClr val="accent1"/>
              </a:solidFill>
              <a:latin typeface="Times New Roman" panose="02020603050405020304" pitchFamily="18" charset="0"/>
            </a:endParaRPr>
          </a:p>
        </p:txBody>
      </p:sp>
    </p:spTree>
    <p:extLst>
      <p:ext uri="{BB962C8B-B14F-4D97-AF65-F5344CB8AC3E}">
        <p14:creationId xmlns:p14="http://schemas.microsoft.com/office/powerpoint/2010/main" val="1939359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54ACBC0-2245-7FED-186A-05C8EE9DEFD5}"/>
              </a:ext>
            </a:extLst>
          </p:cNvPr>
          <p:cNvSpPr>
            <a:spLocks noGrp="1"/>
          </p:cNvSpPr>
          <p:nvPr>
            <p:ph type="ftr" sz="quarter" idx="11"/>
          </p:nvPr>
        </p:nvSpPr>
        <p:spPr/>
        <p:txBody>
          <a:bodyPr/>
          <a:lstStyle/>
          <a:p>
            <a:pPr>
              <a:defRPr/>
            </a:pPr>
            <a:r>
              <a:rPr lang="en-US"/>
              <a:t>Artificial Intelligence</a:t>
            </a:r>
          </a:p>
        </p:txBody>
      </p:sp>
      <p:pic>
        <p:nvPicPr>
          <p:cNvPr id="16" name="Picture 15">
            <a:extLst>
              <a:ext uri="{FF2B5EF4-FFF2-40B4-BE49-F238E27FC236}">
                <a16:creationId xmlns:a16="http://schemas.microsoft.com/office/drawing/2014/main" id="{C1F86F63-BC28-75C0-8312-85D5245E0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2" name="Oval 4">
            <a:extLst>
              <a:ext uri="{FF2B5EF4-FFF2-40B4-BE49-F238E27FC236}">
                <a16:creationId xmlns:a16="http://schemas.microsoft.com/office/drawing/2014/main" id="{CC65A60A-2B1B-2002-D361-1B56BB1E0A1E}"/>
              </a:ext>
            </a:extLst>
          </p:cNvPr>
          <p:cNvSpPr>
            <a:spLocks noChangeArrowheads="1"/>
          </p:cNvSpPr>
          <p:nvPr/>
        </p:nvSpPr>
        <p:spPr bwMode="auto">
          <a:xfrm>
            <a:off x="4081463" y="2209800"/>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3" name="Text Box 5">
            <a:extLst>
              <a:ext uri="{FF2B5EF4-FFF2-40B4-BE49-F238E27FC236}">
                <a16:creationId xmlns:a16="http://schemas.microsoft.com/office/drawing/2014/main" id="{4243E239-CD96-9175-04D6-1AC7BD5278BE}"/>
              </a:ext>
            </a:extLst>
          </p:cNvPr>
          <p:cNvSpPr txBox="1">
            <a:spLocks noChangeArrowheads="1"/>
          </p:cNvSpPr>
          <p:nvPr/>
        </p:nvSpPr>
        <p:spPr bwMode="auto">
          <a:xfrm>
            <a:off x="4184650" y="23225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5" name="Oval 6">
            <a:extLst>
              <a:ext uri="{FF2B5EF4-FFF2-40B4-BE49-F238E27FC236}">
                <a16:creationId xmlns:a16="http://schemas.microsoft.com/office/drawing/2014/main" id="{2D868AB3-3DEC-96DB-0BC5-4EA3AE2B177C}"/>
              </a:ext>
            </a:extLst>
          </p:cNvPr>
          <p:cNvSpPr>
            <a:spLocks noChangeArrowheads="1"/>
          </p:cNvSpPr>
          <p:nvPr/>
        </p:nvSpPr>
        <p:spPr bwMode="auto">
          <a:xfrm>
            <a:off x="2889250" y="3051175"/>
            <a:ext cx="427038"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6" name="Text Box 7">
            <a:extLst>
              <a:ext uri="{FF2B5EF4-FFF2-40B4-BE49-F238E27FC236}">
                <a16:creationId xmlns:a16="http://schemas.microsoft.com/office/drawing/2014/main" id="{8D85AE14-7C6E-05F7-35B5-A53933F25505}"/>
              </a:ext>
            </a:extLst>
          </p:cNvPr>
          <p:cNvSpPr txBox="1">
            <a:spLocks noChangeArrowheads="1"/>
          </p:cNvSpPr>
          <p:nvPr/>
        </p:nvSpPr>
        <p:spPr bwMode="auto">
          <a:xfrm>
            <a:off x="2990850" y="316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7" name="Oval 8">
            <a:extLst>
              <a:ext uri="{FF2B5EF4-FFF2-40B4-BE49-F238E27FC236}">
                <a16:creationId xmlns:a16="http://schemas.microsoft.com/office/drawing/2014/main" id="{759871AA-2DF3-3313-2DF2-223A464607D9}"/>
              </a:ext>
            </a:extLst>
          </p:cNvPr>
          <p:cNvSpPr>
            <a:spLocks noChangeArrowheads="1"/>
          </p:cNvSpPr>
          <p:nvPr/>
        </p:nvSpPr>
        <p:spPr bwMode="auto">
          <a:xfrm>
            <a:off x="5707063" y="3051175"/>
            <a:ext cx="430212"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8" name="Text Box 9">
            <a:extLst>
              <a:ext uri="{FF2B5EF4-FFF2-40B4-BE49-F238E27FC236}">
                <a16:creationId xmlns:a16="http://schemas.microsoft.com/office/drawing/2014/main" id="{ACDD3C5F-7DDA-B5FF-8FEB-2D6C328F060A}"/>
              </a:ext>
            </a:extLst>
          </p:cNvPr>
          <p:cNvSpPr txBox="1">
            <a:spLocks noChangeArrowheads="1"/>
          </p:cNvSpPr>
          <p:nvPr/>
        </p:nvSpPr>
        <p:spPr bwMode="auto">
          <a:xfrm>
            <a:off x="5811838" y="316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9" name="Oval 10">
            <a:extLst>
              <a:ext uri="{FF2B5EF4-FFF2-40B4-BE49-F238E27FC236}">
                <a16:creationId xmlns:a16="http://schemas.microsoft.com/office/drawing/2014/main" id="{D4B59616-FB1A-5898-6964-F55315FA248B}"/>
              </a:ext>
            </a:extLst>
          </p:cNvPr>
          <p:cNvSpPr>
            <a:spLocks noChangeArrowheads="1"/>
          </p:cNvSpPr>
          <p:nvPr/>
        </p:nvSpPr>
        <p:spPr bwMode="auto">
          <a:xfrm>
            <a:off x="6424613" y="4191000"/>
            <a:ext cx="427037" cy="444500"/>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0" name="Text Box 11">
            <a:extLst>
              <a:ext uri="{FF2B5EF4-FFF2-40B4-BE49-F238E27FC236}">
                <a16:creationId xmlns:a16="http://schemas.microsoft.com/office/drawing/2014/main" id="{908B0C02-7150-EB64-4BF1-C683AD93E764}"/>
              </a:ext>
            </a:extLst>
          </p:cNvPr>
          <p:cNvSpPr txBox="1">
            <a:spLocks noChangeArrowheads="1"/>
          </p:cNvSpPr>
          <p:nvPr/>
        </p:nvSpPr>
        <p:spPr bwMode="auto">
          <a:xfrm>
            <a:off x="6527800" y="4305300"/>
            <a:ext cx="1841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1" name="Oval 12">
            <a:extLst>
              <a:ext uri="{FF2B5EF4-FFF2-40B4-BE49-F238E27FC236}">
                <a16:creationId xmlns:a16="http://schemas.microsoft.com/office/drawing/2014/main" id="{1F67F89D-AC9E-CB67-6F9D-FD86A1F27232}"/>
              </a:ext>
            </a:extLst>
          </p:cNvPr>
          <p:cNvSpPr>
            <a:spLocks noChangeArrowheads="1"/>
          </p:cNvSpPr>
          <p:nvPr/>
        </p:nvSpPr>
        <p:spPr bwMode="auto">
          <a:xfrm>
            <a:off x="4989513" y="4191000"/>
            <a:ext cx="430212" cy="444500"/>
          </a:xfrm>
          <a:prstGeom prst="ellipse">
            <a:avLst/>
          </a:prstGeom>
          <a:solidFill>
            <a:schemeClr val="accent2">
              <a:alpha val="50195"/>
            </a:scheme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12" name="Text Box 13">
            <a:extLst>
              <a:ext uri="{FF2B5EF4-FFF2-40B4-BE49-F238E27FC236}">
                <a16:creationId xmlns:a16="http://schemas.microsoft.com/office/drawing/2014/main" id="{9B85EF8E-2DFA-3159-71C6-F20F8F9E2708}"/>
              </a:ext>
            </a:extLst>
          </p:cNvPr>
          <p:cNvSpPr txBox="1">
            <a:spLocks noChangeArrowheads="1"/>
          </p:cNvSpPr>
          <p:nvPr/>
        </p:nvSpPr>
        <p:spPr bwMode="auto">
          <a:xfrm>
            <a:off x="5094288" y="4305300"/>
            <a:ext cx="1841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sp>
        <p:nvSpPr>
          <p:cNvPr id="13" name="Line 14">
            <a:extLst>
              <a:ext uri="{FF2B5EF4-FFF2-40B4-BE49-F238E27FC236}">
                <a16:creationId xmlns:a16="http://schemas.microsoft.com/office/drawing/2014/main" id="{2ED2E2AF-C259-305A-A655-4B8C38F63B96}"/>
              </a:ext>
            </a:extLst>
          </p:cNvPr>
          <p:cNvSpPr>
            <a:spLocks noChangeShapeType="1"/>
          </p:cNvSpPr>
          <p:nvPr/>
        </p:nvSpPr>
        <p:spPr bwMode="auto">
          <a:xfrm flipH="1">
            <a:off x="3273425" y="2557463"/>
            <a:ext cx="825500" cy="590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4" name="Line 15">
            <a:extLst>
              <a:ext uri="{FF2B5EF4-FFF2-40B4-BE49-F238E27FC236}">
                <a16:creationId xmlns:a16="http://schemas.microsoft.com/office/drawing/2014/main" id="{50D2DF2C-4CAD-05EE-2173-084BFE6252EB}"/>
              </a:ext>
            </a:extLst>
          </p:cNvPr>
          <p:cNvSpPr>
            <a:spLocks noChangeShapeType="1"/>
          </p:cNvSpPr>
          <p:nvPr/>
        </p:nvSpPr>
        <p:spPr bwMode="auto">
          <a:xfrm flipH="1">
            <a:off x="5340350" y="3468688"/>
            <a:ext cx="469900" cy="7683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15" name="Line 16">
            <a:extLst>
              <a:ext uri="{FF2B5EF4-FFF2-40B4-BE49-F238E27FC236}">
                <a16:creationId xmlns:a16="http://schemas.microsoft.com/office/drawing/2014/main" id="{75C5D875-4120-B959-F54B-1045B8E5B210}"/>
              </a:ext>
            </a:extLst>
          </p:cNvPr>
          <p:cNvSpPr>
            <a:spLocks noChangeShapeType="1"/>
          </p:cNvSpPr>
          <p:nvPr/>
        </p:nvSpPr>
        <p:spPr bwMode="auto">
          <a:xfrm>
            <a:off x="6018213" y="3489325"/>
            <a:ext cx="442912" cy="811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39" name="Line 17">
            <a:extLst>
              <a:ext uri="{FF2B5EF4-FFF2-40B4-BE49-F238E27FC236}">
                <a16:creationId xmlns:a16="http://schemas.microsoft.com/office/drawing/2014/main" id="{AFFF5DB3-FB96-BDC4-C69F-34B1BD911E32}"/>
              </a:ext>
            </a:extLst>
          </p:cNvPr>
          <p:cNvSpPr>
            <a:spLocks noChangeShapeType="1"/>
          </p:cNvSpPr>
          <p:nvPr/>
        </p:nvSpPr>
        <p:spPr bwMode="auto">
          <a:xfrm>
            <a:off x="4454525" y="2574925"/>
            <a:ext cx="1249363" cy="7016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nvGrpSpPr>
          <p:cNvPr id="40" name="Group 18">
            <a:extLst>
              <a:ext uri="{FF2B5EF4-FFF2-40B4-BE49-F238E27FC236}">
                <a16:creationId xmlns:a16="http://schemas.microsoft.com/office/drawing/2014/main" id="{C201C398-275F-AB6B-6FFE-B40F64CC78EC}"/>
              </a:ext>
            </a:extLst>
          </p:cNvPr>
          <p:cNvGrpSpPr>
            <a:grpSpLocks/>
          </p:cNvGrpSpPr>
          <p:nvPr/>
        </p:nvGrpSpPr>
        <p:grpSpPr bwMode="auto">
          <a:xfrm>
            <a:off x="5683250" y="5416550"/>
            <a:ext cx="428625" cy="569913"/>
            <a:chOff x="2400" y="864"/>
            <a:chExt cx="432" cy="554"/>
          </a:xfrm>
        </p:grpSpPr>
        <p:sp>
          <p:nvSpPr>
            <p:cNvPr id="41" name="Oval 19">
              <a:extLst>
                <a:ext uri="{FF2B5EF4-FFF2-40B4-BE49-F238E27FC236}">
                  <a16:creationId xmlns:a16="http://schemas.microsoft.com/office/drawing/2014/main" id="{575F8B8C-44D4-9186-2D53-D42C22B437A7}"/>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42" name="Text Box 20">
              <a:extLst>
                <a:ext uri="{FF2B5EF4-FFF2-40B4-BE49-F238E27FC236}">
                  <a16:creationId xmlns:a16="http://schemas.microsoft.com/office/drawing/2014/main" id="{11ED4001-D3AB-EA1F-C300-9E0E3B9D643A}"/>
                </a:ext>
              </a:extLst>
            </p:cNvPr>
            <p:cNvSpPr txBox="1">
              <a:spLocks noChangeArrowheads="1"/>
            </p:cNvSpPr>
            <p:nvPr/>
          </p:nvSpPr>
          <p:spPr bwMode="auto">
            <a:xfrm>
              <a:off x="2502"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43" name="Group 21">
            <a:extLst>
              <a:ext uri="{FF2B5EF4-FFF2-40B4-BE49-F238E27FC236}">
                <a16:creationId xmlns:a16="http://schemas.microsoft.com/office/drawing/2014/main" id="{337AC4BD-635F-2A61-64C2-424163F5A11B}"/>
              </a:ext>
            </a:extLst>
          </p:cNvPr>
          <p:cNvGrpSpPr>
            <a:grpSpLocks/>
          </p:cNvGrpSpPr>
          <p:nvPr/>
        </p:nvGrpSpPr>
        <p:grpSpPr bwMode="auto">
          <a:xfrm>
            <a:off x="4252913" y="5416550"/>
            <a:ext cx="428625" cy="569913"/>
            <a:chOff x="2400" y="864"/>
            <a:chExt cx="432" cy="554"/>
          </a:xfrm>
        </p:grpSpPr>
        <p:sp>
          <p:nvSpPr>
            <p:cNvPr id="44" name="Oval 22">
              <a:extLst>
                <a:ext uri="{FF2B5EF4-FFF2-40B4-BE49-F238E27FC236}">
                  <a16:creationId xmlns:a16="http://schemas.microsoft.com/office/drawing/2014/main" id="{D54205A4-BB68-DD5A-B68C-63D0B0D6FF9A}"/>
                </a:ext>
              </a:extLst>
            </p:cNvPr>
            <p:cNvSpPr>
              <a:spLocks noChangeArrowheads="1"/>
            </p:cNvSpPr>
            <p:nvPr/>
          </p:nvSpPr>
          <p:spPr bwMode="auto">
            <a:xfrm>
              <a:off x="2400" y="864"/>
              <a:ext cx="432" cy="432"/>
            </a:xfrm>
            <a:prstGeom prst="ellipse">
              <a:avLst/>
            </a:prstGeom>
            <a:solidFill>
              <a:srgbClr val="C0C0C0">
                <a:alpha val="50195"/>
              </a:srgbClr>
            </a:solidFill>
            <a:ln w="57150">
              <a:solidFill>
                <a:schemeClr val="tx1"/>
              </a:solidFill>
              <a:round/>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45" name="Text Box 23">
              <a:extLst>
                <a:ext uri="{FF2B5EF4-FFF2-40B4-BE49-F238E27FC236}">
                  <a16:creationId xmlns:a16="http://schemas.microsoft.com/office/drawing/2014/main" id="{813F3CC3-944B-B5D1-5A93-F1B14A458B8C}"/>
                </a:ext>
              </a:extLst>
            </p:cNvPr>
            <p:cNvSpPr txBox="1">
              <a:spLocks noChangeArrowheads="1"/>
            </p:cNvSpPr>
            <p:nvPr/>
          </p:nvSpPr>
          <p:spPr bwMode="auto">
            <a:xfrm>
              <a:off x="2504" y="973"/>
              <a:ext cx="186"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endParaRPr lang="en-US" altLang="en-US" sz="2400">
                <a:latin typeface="Times New Roman" panose="02020603050405020304" pitchFamily="18" charset="0"/>
              </a:endParaRPr>
            </a:p>
          </p:txBody>
        </p:sp>
      </p:grpSp>
      <p:grpSp>
        <p:nvGrpSpPr>
          <p:cNvPr id="46" name="Group 24">
            <a:extLst>
              <a:ext uri="{FF2B5EF4-FFF2-40B4-BE49-F238E27FC236}">
                <a16:creationId xmlns:a16="http://schemas.microsoft.com/office/drawing/2014/main" id="{84FB5B29-5AF5-03E0-ACD5-3D015B00E10D}"/>
              </a:ext>
            </a:extLst>
          </p:cNvPr>
          <p:cNvGrpSpPr>
            <a:grpSpLocks/>
          </p:cNvGrpSpPr>
          <p:nvPr/>
        </p:nvGrpSpPr>
        <p:grpSpPr bwMode="auto">
          <a:xfrm>
            <a:off x="4568825" y="4694238"/>
            <a:ext cx="1150938" cy="801687"/>
            <a:chOff x="896" y="1363"/>
            <a:chExt cx="1156" cy="778"/>
          </a:xfrm>
        </p:grpSpPr>
        <p:sp>
          <p:nvSpPr>
            <p:cNvPr id="47" name="Line 25">
              <a:extLst>
                <a:ext uri="{FF2B5EF4-FFF2-40B4-BE49-F238E27FC236}">
                  <a16:creationId xmlns:a16="http://schemas.microsoft.com/office/drawing/2014/main" id="{1CF9903E-02CD-FBB9-9FF7-181833E3919A}"/>
                </a:ext>
              </a:extLst>
            </p:cNvPr>
            <p:cNvSpPr>
              <a:spLocks noChangeShapeType="1"/>
            </p:cNvSpPr>
            <p:nvPr/>
          </p:nvSpPr>
          <p:spPr bwMode="auto">
            <a:xfrm flipH="1">
              <a:off x="896" y="1363"/>
              <a:ext cx="534" cy="7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sp>
          <p:nvSpPr>
            <p:cNvPr id="48" name="Line 26">
              <a:extLst>
                <a:ext uri="{FF2B5EF4-FFF2-40B4-BE49-F238E27FC236}">
                  <a16:creationId xmlns:a16="http://schemas.microsoft.com/office/drawing/2014/main" id="{2BE101C9-32F4-583B-C0E3-2A4BF9AD007D}"/>
                </a:ext>
              </a:extLst>
            </p:cNvPr>
            <p:cNvSpPr>
              <a:spLocks noChangeShapeType="1"/>
            </p:cNvSpPr>
            <p:nvPr/>
          </p:nvSpPr>
          <p:spPr bwMode="auto">
            <a:xfrm>
              <a:off x="1674" y="1378"/>
              <a:ext cx="378" cy="7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IN"/>
            </a:p>
          </p:txBody>
        </p:sp>
      </p:grpSp>
      <p:sp>
        <p:nvSpPr>
          <p:cNvPr id="49" name="Text Box 27">
            <a:extLst>
              <a:ext uri="{FF2B5EF4-FFF2-40B4-BE49-F238E27FC236}">
                <a16:creationId xmlns:a16="http://schemas.microsoft.com/office/drawing/2014/main" id="{AA96A991-2037-DB09-5DAF-AEE57FF8813A}"/>
              </a:ext>
            </a:extLst>
          </p:cNvPr>
          <p:cNvSpPr txBox="1">
            <a:spLocks noChangeArrowheads="1"/>
          </p:cNvSpPr>
          <p:nvPr/>
        </p:nvSpPr>
        <p:spPr bwMode="auto">
          <a:xfrm>
            <a:off x="4946650" y="25146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50" name="Text Box 28">
            <a:extLst>
              <a:ext uri="{FF2B5EF4-FFF2-40B4-BE49-F238E27FC236}">
                <a16:creationId xmlns:a16="http://schemas.microsoft.com/office/drawing/2014/main" id="{E5D6DB5F-8A26-E0DE-A6FE-E824596DF999}"/>
              </a:ext>
            </a:extLst>
          </p:cNvPr>
          <p:cNvSpPr txBox="1">
            <a:spLocks noChangeArrowheads="1"/>
          </p:cNvSpPr>
          <p:nvPr/>
        </p:nvSpPr>
        <p:spPr bwMode="auto">
          <a:xfrm>
            <a:off x="3390900" y="25146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51" name="Text Box 29">
            <a:extLst>
              <a:ext uri="{FF2B5EF4-FFF2-40B4-BE49-F238E27FC236}">
                <a16:creationId xmlns:a16="http://schemas.microsoft.com/office/drawing/2014/main" id="{0F0EB906-A774-0E05-D324-C36BB97119F2}"/>
              </a:ext>
            </a:extLst>
          </p:cNvPr>
          <p:cNvSpPr txBox="1">
            <a:spLocks noChangeArrowheads="1"/>
          </p:cNvSpPr>
          <p:nvPr/>
        </p:nvSpPr>
        <p:spPr bwMode="auto">
          <a:xfrm>
            <a:off x="5295900" y="3581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1</a:t>
            </a:r>
            <a:endParaRPr lang="en-US" altLang="en-US" sz="2400">
              <a:latin typeface="Times New Roman" panose="02020603050405020304" pitchFamily="18" charset="0"/>
            </a:endParaRPr>
          </a:p>
        </p:txBody>
      </p:sp>
      <p:sp>
        <p:nvSpPr>
          <p:cNvPr id="52" name="Text Box 30">
            <a:extLst>
              <a:ext uri="{FF2B5EF4-FFF2-40B4-BE49-F238E27FC236}">
                <a16:creationId xmlns:a16="http://schemas.microsoft.com/office/drawing/2014/main" id="{2B6C2BF5-4FB0-5F83-696B-4AF4BBA3CC98}"/>
              </a:ext>
            </a:extLst>
          </p:cNvPr>
          <p:cNvSpPr txBox="1">
            <a:spLocks noChangeArrowheads="1"/>
          </p:cNvSpPr>
          <p:nvPr/>
        </p:nvSpPr>
        <p:spPr bwMode="auto">
          <a:xfrm>
            <a:off x="6242050" y="3657600"/>
            <a:ext cx="338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53" name="Text Box 31">
            <a:extLst>
              <a:ext uri="{FF2B5EF4-FFF2-40B4-BE49-F238E27FC236}">
                <a16:creationId xmlns:a16="http://schemas.microsoft.com/office/drawing/2014/main" id="{14FB75CD-8057-3CE9-E321-8947303C80A2}"/>
              </a:ext>
            </a:extLst>
          </p:cNvPr>
          <p:cNvSpPr txBox="1">
            <a:spLocks noChangeArrowheads="1"/>
          </p:cNvSpPr>
          <p:nvPr/>
        </p:nvSpPr>
        <p:spPr bwMode="auto">
          <a:xfrm>
            <a:off x="4532313" y="4724400"/>
            <a:ext cx="338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4</a:t>
            </a:r>
            <a:endParaRPr lang="en-US" altLang="en-US" sz="2400">
              <a:latin typeface="Times New Roman" panose="02020603050405020304" pitchFamily="18" charset="0"/>
            </a:endParaRPr>
          </a:p>
        </p:txBody>
      </p:sp>
      <p:sp>
        <p:nvSpPr>
          <p:cNvPr id="54" name="Text Box 32">
            <a:extLst>
              <a:ext uri="{FF2B5EF4-FFF2-40B4-BE49-F238E27FC236}">
                <a16:creationId xmlns:a16="http://schemas.microsoft.com/office/drawing/2014/main" id="{2BC353DA-441E-0559-8C7F-20E854F2F823}"/>
              </a:ext>
            </a:extLst>
          </p:cNvPr>
          <p:cNvSpPr txBox="1">
            <a:spLocks noChangeArrowheads="1"/>
          </p:cNvSpPr>
          <p:nvPr/>
        </p:nvSpPr>
        <p:spPr bwMode="auto">
          <a:xfrm>
            <a:off x="5480050" y="4724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5</a:t>
            </a:r>
            <a:endParaRPr lang="en-US" altLang="en-US" sz="2400">
              <a:latin typeface="Times New Roman" panose="02020603050405020304" pitchFamily="18" charset="0"/>
            </a:endParaRPr>
          </a:p>
        </p:txBody>
      </p:sp>
      <p:sp>
        <p:nvSpPr>
          <p:cNvPr id="55" name="Text Box 33">
            <a:extLst>
              <a:ext uri="{FF2B5EF4-FFF2-40B4-BE49-F238E27FC236}">
                <a16:creationId xmlns:a16="http://schemas.microsoft.com/office/drawing/2014/main" id="{4E346BB8-A2B0-8628-CAB1-3BE3760BC6A2}"/>
              </a:ext>
            </a:extLst>
          </p:cNvPr>
          <p:cNvSpPr txBox="1">
            <a:spLocks noChangeArrowheads="1"/>
          </p:cNvSpPr>
          <p:nvPr/>
        </p:nvSpPr>
        <p:spPr bwMode="auto">
          <a:xfrm>
            <a:off x="2355850" y="3048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solidFill>
                  <a:schemeClr val="accent1"/>
                </a:solidFill>
                <a:latin typeface="Times New Roman" panose="02020603050405020304" pitchFamily="18" charset="0"/>
              </a:rPr>
              <a:t>[5]</a:t>
            </a:r>
            <a:endParaRPr lang="en-US" altLang="en-US" sz="2400">
              <a:solidFill>
                <a:schemeClr val="accent1"/>
              </a:solidFill>
              <a:latin typeface="Times New Roman" panose="02020603050405020304" pitchFamily="18" charset="0"/>
            </a:endParaRPr>
          </a:p>
        </p:txBody>
      </p:sp>
      <p:sp>
        <p:nvSpPr>
          <p:cNvPr id="56" name="Text Box 34">
            <a:extLst>
              <a:ext uri="{FF2B5EF4-FFF2-40B4-BE49-F238E27FC236}">
                <a16:creationId xmlns:a16="http://schemas.microsoft.com/office/drawing/2014/main" id="{8D431B83-67C3-C93F-3680-143A5D1BC235}"/>
              </a:ext>
            </a:extLst>
          </p:cNvPr>
          <p:cNvSpPr txBox="1">
            <a:spLocks noChangeArrowheads="1"/>
          </p:cNvSpPr>
          <p:nvPr/>
        </p:nvSpPr>
        <p:spPr bwMode="auto">
          <a:xfrm>
            <a:off x="6318250" y="29718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[2]</a:t>
            </a:r>
            <a:endParaRPr lang="en-US" altLang="en-US" sz="2400">
              <a:latin typeface="Times New Roman" panose="02020603050405020304" pitchFamily="18" charset="0"/>
            </a:endParaRPr>
          </a:p>
        </p:txBody>
      </p:sp>
      <p:sp>
        <p:nvSpPr>
          <p:cNvPr id="57" name="Text Box 35">
            <a:extLst>
              <a:ext uri="{FF2B5EF4-FFF2-40B4-BE49-F238E27FC236}">
                <a16:creationId xmlns:a16="http://schemas.microsoft.com/office/drawing/2014/main" id="{725F6ECC-C364-F131-4C73-DC21428D2354}"/>
              </a:ext>
            </a:extLst>
          </p:cNvPr>
          <p:cNvSpPr txBox="1">
            <a:spLocks noChangeArrowheads="1"/>
          </p:cNvSpPr>
          <p:nvPr/>
        </p:nvSpPr>
        <p:spPr bwMode="auto">
          <a:xfrm>
            <a:off x="7004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[9]</a:t>
            </a:r>
            <a:endParaRPr lang="en-US" altLang="en-US" sz="2400">
              <a:latin typeface="Times New Roman" panose="02020603050405020304" pitchFamily="18" charset="0"/>
            </a:endParaRPr>
          </a:p>
        </p:txBody>
      </p:sp>
      <p:sp>
        <p:nvSpPr>
          <p:cNvPr id="58" name="Text Box 36">
            <a:extLst>
              <a:ext uri="{FF2B5EF4-FFF2-40B4-BE49-F238E27FC236}">
                <a16:creationId xmlns:a16="http://schemas.microsoft.com/office/drawing/2014/main" id="{62B176E6-759E-8B33-F0BF-B19AF9BCCEFC}"/>
              </a:ext>
            </a:extLst>
          </p:cNvPr>
          <p:cNvSpPr txBox="1">
            <a:spLocks noChangeArrowheads="1"/>
          </p:cNvSpPr>
          <p:nvPr/>
        </p:nvSpPr>
        <p:spPr bwMode="auto">
          <a:xfrm>
            <a:off x="4337050" y="41910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[3]</a:t>
            </a:r>
            <a:endParaRPr lang="en-US" altLang="en-US" sz="2400">
              <a:latin typeface="Times New Roman" panose="02020603050405020304" pitchFamily="18" charset="0"/>
            </a:endParaRPr>
          </a:p>
        </p:txBody>
      </p:sp>
      <p:sp>
        <p:nvSpPr>
          <p:cNvPr id="59" name="Text Box 37">
            <a:extLst>
              <a:ext uri="{FF2B5EF4-FFF2-40B4-BE49-F238E27FC236}">
                <a16:creationId xmlns:a16="http://schemas.microsoft.com/office/drawing/2014/main" id="{7F0D08D3-694A-6F62-2FB9-4589C88B59DE}"/>
              </a:ext>
            </a:extLst>
          </p:cNvPr>
          <p:cNvSpPr txBox="1">
            <a:spLocks noChangeArrowheads="1"/>
          </p:cNvSpPr>
          <p:nvPr/>
        </p:nvSpPr>
        <p:spPr bwMode="auto">
          <a:xfrm>
            <a:off x="3575050" y="54102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[7]</a:t>
            </a:r>
            <a:endParaRPr lang="en-US" altLang="en-US" sz="2400">
              <a:latin typeface="Times New Roman" panose="02020603050405020304" pitchFamily="18" charset="0"/>
            </a:endParaRPr>
          </a:p>
        </p:txBody>
      </p:sp>
      <p:sp>
        <p:nvSpPr>
          <p:cNvPr id="60" name="Text Box 38">
            <a:extLst>
              <a:ext uri="{FF2B5EF4-FFF2-40B4-BE49-F238E27FC236}">
                <a16:creationId xmlns:a16="http://schemas.microsoft.com/office/drawing/2014/main" id="{3B09CCD1-DEF9-0B0B-E2BB-6D57A6A0B1FA}"/>
              </a:ext>
            </a:extLst>
          </p:cNvPr>
          <p:cNvSpPr txBox="1">
            <a:spLocks noChangeArrowheads="1"/>
          </p:cNvSpPr>
          <p:nvPr/>
        </p:nvSpPr>
        <p:spPr bwMode="auto">
          <a:xfrm>
            <a:off x="6242050" y="54102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n-US" altLang="en-US" sz="2400" b="1">
                <a:latin typeface="Times New Roman" panose="02020603050405020304" pitchFamily="18" charset="0"/>
              </a:rPr>
              <a:t>[8]</a:t>
            </a: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63174974"/>
      </p:ext>
    </p:extLst>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7563</TotalTime>
  <Words>649</Words>
  <Application>Microsoft Office PowerPoint</Application>
  <PresentationFormat>On-screen Show (4:3)</PresentationFormat>
  <Paragraphs>165</Paragraphs>
  <Slides>17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Calibri Light</vt:lpstr>
      <vt:lpstr>Times New Roman</vt:lpstr>
      <vt:lpstr>Wingdings</vt:lpstr>
      <vt:lpstr>chapter 3.6</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Chandra Shaker Arrabotu</dc:creator>
  <cp:lastModifiedBy>Chandra Shaker Arrabotu</cp:lastModifiedBy>
  <cp:revision>1069</cp:revision>
  <dcterms:created xsi:type="dcterms:W3CDTF">2009-10-31T05:17:17Z</dcterms:created>
  <dcterms:modified xsi:type="dcterms:W3CDTF">2024-08-25T17:28:31Z</dcterms:modified>
</cp:coreProperties>
</file>