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5166" r:id="rId2"/>
  </p:sldMasterIdLst>
  <p:notesMasterIdLst>
    <p:notesMasterId r:id="rId23"/>
  </p:notesMasterIdLst>
  <p:sldIdLst>
    <p:sldId id="286" r:id="rId3"/>
    <p:sldId id="464" r:id="rId4"/>
    <p:sldId id="257" r:id="rId5"/>
    <p:sldId id="336" r:id="rId6"/>
    <p:sldId id="434" r:id="rId7"/>
    <p:sldId id="446" r:id="rId8"/>
    <p:sldId id="438" r:id="rId9"/>
    <p:sldId id="439" r:id="rId10"/>
    <p:sldId id="435" r:id="rId11"/>
    <p:sldId id="447" r:id="rId12"/>
    <p:sldId id="455" r:id="rId13"/>
    <p:sldId id="456" r:id="rId14"/>
    <p:sldId id="458" r:id="rId15"/>
    <p:sldId id="459" r:id="rId16"/>
    <p:sldId id="460" r:id="rId17"/>
    <p:sldId id="461" r:id="rId18"/>
    <p:sldId id="462" r:id="rId19"/>
    <p:sldId id="463" r:id="rId20"/>
    <p:sldId id="448" r:id="rId21"/>
    <p:sldId id="269" r:id="rId2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0000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54" autoAdjust="0"/>
  </p:normalViewPr>
  <p:slideViewPr>
    <p:cSldViewPr>
      <p:cViewPr varScale="1">
        <p:scale>
          <a:sx n="63" d="100"/>
          <a:sy n="63" d="100"/>
        </p:scale>
        <p:origin x="1380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0FC09A7-99AA-60F8-6A9C-6CF0CD82E48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296D32-F10F-A2C9-9BB2-745147E76E57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72AF1B2-BCE3-453B-9ABC-5695C4181C6A}" type="datetimeFigureOut">
              <a:rPr lang="en-US"/>
              <a:pPr>
                <a:defRPr/>
              </a:pPr>
              <a:t>8/22/2024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0E5982D2-0563-BBB7-3722-7CC399277B2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32D2D5DC-64A2-2333-55F3-03570585C5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3F6957-02DA-1F4C-6B11-D4AE2CF0096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8E8F8B-0F95-67C6-26C1-2771F8D397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5411397A-957E-4C46-B9EB-4F7F98936C6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>
            <a:lvl1pPr>
              <a:defRPr>
                <a:solidFill>
                  <a:srgbClr val="0000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275950-29CA-581F-E9CA-91C473DBBF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62BD36-3398-4944-9991-C4A3271877DC}" type="datetime3">
              <a:rPr lang="en-US" smtClean="0"/>
              <a:t>22 August 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6BB957-5184-3A7E-309E-B04939303C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Artificial Intelligence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27EFCD-D0F9-003C-D54C-107FB6D2B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FF864F-3EF1-4264-97AD-3AC268588AD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754510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61F8DF-C4FC-DD53-8818-D48A3DCDC5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ABDACC-2F5F-425A-A7FC-23EFE7F7719A}" type="datetime3">
              <a:rPr lang="en-US" smtClean="0"/>
              <a:t>22 August 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C140EF-81B1-814B-C49A-57252B3C77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Artificial Intelligence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EFD6F1-2EDF-7BFB-9A34-E2C05053C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477D1F-DF59-40E2-9B44-8741671AC8B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87216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7303A8-89BC-BE50-8826-7330B27DE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A32F13-5DED-4B36-9C02-90D35D31B1CC}" type="datetime3">
              <a:rPr lang="en-US" smtClean="0"/>
              <a:t>22 August 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D9CDBE-8B35-F74E-3852-6D6BBF408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Artificial Intelligence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2D4574-0D8E-0B26-FF87-FC35AB14D2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BAE3AE-C9FB-4B54-B11D-B8DF41B0D72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577725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5C864F-2188-8BE1-B2A4-0889DE77D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717B9A-AC77-48B8-B657-1166B651D1E1}" type="datetime3">
              <a:rPr lang="en-US" smtClean="0"/>
              <a:t>22 August 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E0DCE0-9B27-E13C-AF54-832A538B4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IN"/>
              <a:t>Artificial Intelligence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C78548-7B80-41D9-2F40-21690F8F08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EB739-FB88-4C94-8C46-91FE4BA5375D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925237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265408-1E5D-9DAF-C780-2FAC450BA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5025E4-DB8D-4EB2-B9CF-534A759FFEAB}" type="datetime3">
              <a:rPr lang="en-US" smtClean="0"/>
              <a:t>22 August 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5DD49B-D7FB-25AA-E312-7DBE84EFEC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IN"/>
              <a:t>Artificial Intelligence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200590-4BD5-0E56-4ED7-8ACC54C5C7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DB5C9C-48B5-4D82-9FB1-BB92B805D101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859898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5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7EAAD3-4590-C50E-FDA5-915933797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8B856D-37EC-47D2-B93B-00EE9E571FFD}" type="datetime3">
              <a:rPr lang="en-US" smtClean="0"/>
              <a:t>22 August 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6952C5-0AC0-B504-1FD7-CFCF125F0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IN"/>
              <a:t>Artificial Intelligence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F73856-5C24-6527-035E-A35CFDAF4A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98AB20-AEDB-42FF-8B53-B11520C4BEC3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940082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BB75DCF-9B01-432F-197C-D6ABC4A683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2D55B2-1E9D-4D8F-BECE-C8FAEC3D0D13}" type="datetime3">
              <a:rPr lang="en-US" smtClean="0"/>
              <a:t>22 August 2024</a:t>
            </a:fld>
            <a:endParaRPr lang="en-IN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B334267-D156-6CED-8124-438355C19D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IN"/>
              <a:t>Artificial Intelligence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0F93698-6674-3F54-1754-7AE1423DA0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7597C2-7314-4F22-874D-CD50E9C791CF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012229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7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9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9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549A6AD0-C304-8E27-B9EB-F97814340E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07ABF7-CBFB-4668-B448-CFC93ECEBB7C}" type="datetime3">
              <a:rPr lang="en-US" smtClean="0"/>
              <a:t>22 August 2024</a:t>
            </a:fld>
            <a:endParaRPr lang="en-IN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40DDC837-C712-7545-E193-6002569EA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IN"/>
              <a:t>Artificial Intelligence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7DA2999-E36C-DBFC-D7F5-D81B08003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958B8D-2F69-4226-9650-CA6B5A08C6C0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133206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3C892987-9398-A4C9-AB88-68F4334B47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9803AC-D5FB-46F7-A5C5-743F2F6ACD61}" type="datetime3">
              <a:rPr lang="en-US" smtClean="0"/>
              <a:t>22 August 2024</a:t>
            </a:fld>
            <a:endParaRPr lang="en-IN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14AD43C-3BE0-01F8-BF10-7FF7AF6643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IN"/>
              <a:t>Artificial Intelligence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8091D89-8411-6023-940B-6C26A813D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B0CD01-0274-441E-8BB3-D6775579B8FA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895532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56AE60C-3DFA-B1A1-31E7-A1D4AFA256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F30F96-AC6E-48C4-9D22-3FA4E76D8ED1}" type="datetime3">
              <a:rPr lang="en-US" smtClean="0"/>
              <a:t>22 August 2024</a:t>
            </a:fld>
            <a:endParaRPr lang="en-IN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DD5A18F3-83CD-1A4C-089F-47CA10A1A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IN"/>
              <a:t>Artificial Intelligence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EA6CE04-5A5B-6986-5DB8-E29DD50EB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AADB4E-EBEB-49A3-9A5B-C07B449B67F1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7777983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9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7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9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6B8B202-52CA-57B0-7C51-EA6E2B1C79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16A074-968A-4FCF-93BC-B708B5BDEC61}" type="datetime3">
              <a:rPr lang="en-US" smtClean="0"/>
              <a:t>22 August 2024</a:t>
            </a:fld>
            <a:endParaRPr lang="en-IN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FE8AFE5-83EB-72A4-0633-76AFB85D1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IN"/>
              <a:t>Artificial Intelligence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34615AF-A6AB-C3AB-4AD8-0A9842143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F7FBC0-A5AA-4B3E-9389-02AF4A96895D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37305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340C2F0-7683-C873-FF32-136F8ECF8AF8}"/>
              </a:ext>
            </a:extLst>
          </p:cNvPr>
          <p:cNvSpPr/>
          <p:nvPr userDrawn="1"/>
        </p:nvSpPr>
        <p:spPr>
          <a:xfrm>
            <a:off x="0" y="6461125"/>
            <a:ext cx="9144000" cy="381000"/>
          </a:xfrm>
          <a:prstGeom prst="rect">
            <a:avLst/>
          </a:prstGeom>
          <a:solidFill>
            <a:srgbClr val="13075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1" dirty="0">
              <a:solidFill>
                <a:srgbClr val="FFC000"/>
              </a:solidFill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BE4B252-9E6C-3A8A-0CFB-58A429E62EEB}"/>
              </a:ext>
            </a:extLst>
          </p:cNvPr>
          <p:cNvCxnSpPr/>
          <p:nvPr/>
        </p:nvCxnSpPr>
        <p:spPr>
          <a:xfrm>
            <a:off x="0" y="1219200"/>
            <a:ext cx="9144000" cy="1588"/>
          </a:xfrm>
          <a:prstGeom prst="line">
            <a:avLst/>
          </a:prstGeom>
          <a:ln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0"/>
            <a:ext cx="8229600" cy="1143000"/>
          </a:xfrm>
        </p:spPr>
        <p:txBody>
          <a:bodyPr/>
          <a:lstStyle>
            <a:lvl1pPr>
              <a:defRPr sz="3600" b="1">
                <a:solidFill>
                  <a:srgbClr val="0000FF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None/>
              <a:defRPr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2pPr>
            <a:lvl3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3pPr>
            <a:lvl4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4pPr>
            <a:lvl5pPr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5pPr>
          </a:lstStyle>
          <a:p>
            <a:pPr lvl="0"/>
            <a:endParaRPr lang="en-US" dirty="0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972D3CD3-5520-7D77-1772-F52A455049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92877"/>
            <a:ext cx="2133600" cy="365125"/>
          </a:xfrm>
        </p:spPr>
        <p:txBody>
          <a:bodyPr/>
          <a:lstStyle>
            <a:lvl1pPr>
              <a:defRPr sz="1400" b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fld id="{3870580F-C421-48FE-BAF0-22F4FAFB6CED}" type="datetime3">
              <a:rPr lang="en-US" smtClean="0"/>
              <a:t>22 August 2024</a:t>
            </a:fld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5BD9AF90-5FF2-A717-6B32-D7324E323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78590"/>
            <a:ext cx="2895600" cy="365125"/>
          </a:xfrm>
        </p:spPr>
        <p:txBody>
          <a:bodyPr/>
          <a:lstStyle>
            <a:lvl1pPr>
              <a:defRPr sz="1400" b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r>
              <a:rPr lang="en-US"/>
              <a:t>Artificial Intelligence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71D776C-D564-2FD8-51EC-7BF2E5078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239000" y="6437315"/>
            <a:ext cx="1752600" cy="365125"/>
          </a:xfrm>
        </p:spPr>
        <p:txBody>
          <a:bodyPr/>
          <a:lstStyle>
            <a:lvl1pPr>
              <a:defRPr b="1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7CDFB22-E058-450D-A7F4-1B20AF42EE3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289915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9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7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I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9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6C29AA6-E737-777A-FC9C-7625F1514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26842C-E033-4AB0-96ED-4234E168FE08}" type="datetime3">
              <a:rPr lang="en-US" smtClean="0"/>
              <a:t>22 August 2024</a:t>
            </a:fld>
            <a:endParaRPr lang="en-IN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96A1058-8F95-9B24-ED88-F71D18989A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IN"/>
              <a:t>Artificial Intelligence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C79644B-7EB3-10DA-A03D-1F5BB0B69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E134A7-1654-4FE9-AC72-57C3F5826F26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58299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2192A1-C7B9-FD2B-DE0E-5FAA98C51A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EBCF71-C525-4E4B-82AD-2F91473C9C63}" type="datetime3">
              <a:rPr lang="en-US" smtClean="0"/>
              <a:t>22 August 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D233B3-195D-45B6-1E62-CFA6D4A9E5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IN"/>
              <a:t>Artificial Intelligence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438F00-DD34-1726-B675-2E5FA8E49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01FD2F-E530-4F6D-9F8A-AEF18446A208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1972241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7626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6DFBC0-1EA1-60C1-8B92-0D1350BFB1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2B5838-AB71-481B-B4A3-E8FCF84B5C0E}" type="datetime3">
              <a:rPr lang="en-US" smtClean="0"/>
              <a:t>22 August 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63E19B-FA6D-9AF6-423B-0590F47FC1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IN"/>
              <a:t>Artificial Intelligence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25DA4C-5F6A-BCB5-FB89-2B9054AFF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28449C-249F-4CF5-913F-E47B3FB5A7E0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03071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F37018-9775-8002-9668-B08ABC3A3B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00"/>
                </a:solidFill>
              </a:defRPr>
            </a:lvl1pPr>
          </a:lstStyle>
          <a:p>
            <a:pPr>
              <a:defRPr/>
            </a:pPr>
            <a:fld id="{F11E428C-219B-44F6-85E0-2DE34357493D}" type="datetime3">
              <a:rPr lang="en-US" smtClean="0"/>
              <a:t>22 August 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6298E9-3458-54F2-813D-02642EA127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00"/>
                </a:solidFill>
              </a:defRPr>
            </a:lvl1pPr>
          </a:lstStyle>
          <a:p>
            <a:pPr>
              <a:defRPr/>
            </a:pPr>
            <a:r>
              <a:rPr lang="en-US"/>
              <a:t>Artificial Intelligence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BD938F-882C-C672-003E-76060E8C07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DE9DF4-30B2-4F30-A446-386F80CFB2F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603320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>
              <a:defRPr sz="2400">
                <a:solidFill>
                  <a:schemeClr val="tx1">
                    <a:lumMod val="95000"/>
                    <a:lumOff val="5000"/>
                  </a:schemeClr>
                </a:solidFill>
              </a:defRPr>
            </a:lvl2pPr>
            <a:lvl3pPr>
              <a:defRPr sz="2000">
                <a:solidFill>
                  <a:schemeClr val="tx1">
                    <a:lumMod val="95000"/>
                    <a:lumOff val="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>
              <a:defRPr sz="2400">
                <a:solidFill>
                  <a:schemeClr val="tx1">
                    <a:lumMod val="95000"/>
                    <a:lumOff val="5000"/>
                  </a:schemeClr>
                </a:solidFill>
              </a:defRPr>
            </a:lvl2pPr>
            <a:lvl3pPr>
              <a:defRPr sz="2000">
                <a:solidFill>
                  <a:schemeClr val="tx1">
                    <a:lumMod val="95000"/>
                    <a:lumOff val="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F8A2471-097A-3B8F-2671-D7F0D0B433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9025E1-C64E-4E02-80B5-280A9225149E}" type="datetime3">
              <a:rPr lang="en-US" smtClean="0"/>
              <a:t>22 August 2024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E6E76E4-E163-9E6C-DC3B-62137807FB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Artificial Intelligence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7E6D963-F43C-CA78-3D4F-BF7520122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D08AF3-1903-48DD-BD8C-B8B5394B38D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09291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7B57BA7E-782E-6BBD-E844-1FFD1CA96F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71A20-7D73-4CD0-9FD1-DDE01ACE4D7B}" type="datetime3">
              <a:rPr lang="en-US" smtClean="0"/>
              <a:t>22 August 2024</a:t>
            </a:fld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BC9BD6E-6102-B1A3-C124-06229D48E3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Artificial Intelligence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AD85C8C-89E1-0D17-3F1E-7326CA3BD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4C5C78-F17E-4C1A-9FF4-9A8CEF0F046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4733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74BC222E-AA3C-3884-7404-51DB68DB81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63B944-92AE-4E35-84EC-77C24D83F715}" type="datetime3">
              <a:rPr lang="en-US" smtClean="0"/>
              <a:t>22 August 2024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A4447BC-3E53-FE85-7E06-E4351014AE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Artificial Intelligence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F317786-1757-0A68-742E-E7CEDC9279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C6188D-9E19-44F4-A740-D084FA7612A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003626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EE4A4C9E-A34E-ED0D-4C51-6BF5C97B54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4AC326-BC97-4534-B73C-F9B9D79440EF}" type="datetime3">
              <a:rPr lang="en-US" smtClean="0"/>
              <a:t>22 August 2024</a:t>
            </a:fld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501E609-16FC-792E-34FD-DD73E7247D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Artificial Intelligence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384BCAC6-59DC-E900-DF52-725AD5E5E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451617-79A7-419A-92A9-929BAF15C1A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179512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229E216-C897-CC29-CADA-F659A15D1B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58D12D-E78A-48A9-ABD3-70BF1A3D6388}" type="datetime3">
              <a:rPr lang="en-US" smtClean="0"/>
              <a:t>22 August 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8174CD6-5401-C4D9-BDA6-3E98268376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Artificial Intelligence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6041A79-8E72-BD8C-45ED-73266F4488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CCA968-E53E-4D6C-AF80-79D322E3147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02385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CDCB873-BDC7-8F34-FA4B-FAEC637B3D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8CE750-7B87-47C9-9391-11E2DE8D6B83}" type="datetime3">
              <a:rPr lang="en-US" smtClean="0"/>
              <a:t>22 August 2024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96AA70D-DBFD-2AC1-F163-70485E5105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Artificial Intelligence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1D85757-FD89-69A6-15B0-08D01C0E1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CB2EF4-3550-4CE2-8F2E-FA115405926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95547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C55C2BBC-8F21-968D-BAD1-0BF444145F1B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0753FC4D-B36C-5B8E-69D2-B020124C53D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250647-D669-E771-D78B-522BE71E82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rgbClr val="FFFF00"/>
                </a:solidFill>
                <a:latin typeface="+mn-lt"/>
              </a:defRPr>
            </a:lvl1pPr>
          </a:lstStyle>
          <a:p>
            <a:pPr>
              <a:defRPr/>
            </a:pPr>
            <a:fld id="{75B74F8C-56A6-4573-9AF3-8E9B145FB4B5}" type="datetime3">
              <a:rPr lang="en-US" smtClean="0"/>
              <a:t>22 August 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8BD365-14AF-7D2A-6FBD-513BBAF92E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rgbClr val="FFFF00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Artificial Intelligence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2DC91D-A59F-8462-47FA-2FBD3C5A80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FFFF0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4B130F1-A9AE-4366-9ACD-553CAC9A8EE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99" r:id="rId1"/>
    <p:sldLayoutId id="2147485300" r:id="rId2"/>
    <p:sldLayoutId id="2147485301" r:id="rId3"/>
    <p:sldLayoutId id="2147485302" r:id="rId4"/>
    <p:sldLayoutId id="2147485303" r:id="rId5"/>
    <p:sldLayoutId id="2147485304" r:id="rId6"/>
    <p:sldLayoutId id="2147485305" r:id="rId7"/>
    <p:sldLayoutId id="2147485306" r:id="rId8"/>
    <p:sldLayoutId id="2147485307" r:id="rId9"/>
    <p:sldLayoutId id="2147485308" r:id="rId10"/>
    <p:sldLayoutId id="2147485309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D9ED886B-B5BF-5CCB-D432-A54116C3350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365127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IN" altLang="en-US"/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3ABA83BC-8CD0-F680-0B49-40F5FB6BBD4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I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A4CDC6-CAF6-21C9-295D-F769FC046A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3971F84-8ABA-46FC-B98F-65554609702E}" type="datetime3">
              <a:rPr lang="en-US" smtClean="0"/>
              <a:t>22 August 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5639B7-60CE-8B3D-D187-D8871357D1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IN"/>
              <a:t>Artificial Intelligence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311ACE-ECCD-4CE3-9E4E-C45F2496CE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E1E05AB-40F4-4073-86D6-EA89AF806CD1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88" r:id="rId1"/>
    <p:sldLayoutId id="2147485289" r:id="rId2"/>
    <p:sldLayoutId id="2147485290" r:id="rId3"/>
    <p:sldLayoutId id="2147485291" r:id="rId4"/>
    <p:sldLayoutId id="2147485292" r:id="rId5"/>
    <p:sldLayoutId id="2147485293" r:id="rId6"/>
    <p:sldLayoutId id="2147485294" r:id="rId7"/>
    <p:sldLayoutId id="2147485295" r:id="rId8"/>
    <p:sldLayoutId id="2147485296" r:id="rId9"/>
    <p:sldLayoutId id="2147485297" r:id="rId10"/>
    <p:sldLayoutId id="2147485298" r:id="rId11"/>
  </p:sldLayoutIdLst>
  <p:hf sldNum="0" hd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7">
            <a:extLst>
              <a:ext uri="{FF2B5EF4-FFF2-40B4-BE49-F238E27FC236}">
                <a16:creationId xmlns:a16="http://schemas.microsoft.com/office/drawing/2014/main" id="{6AB1F1C0-FA71-B90F-2CE9-5BEE4ABE9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4288"/>
            <a:ext cx="9144000" cy="1143000"/>
          </a:xfrm>
        </p:spPr>
        <p:txBody>
          <a:bodyPr/>
          <a:lstStyle/>
          <a:p>
            <a:r>
              <a:rPr lang="en-US" altLang="en-US" sz="2800" dirty="0">
                <a:solidFill>
                  <a:srgbClr val="0066FF"/>
                </a:solidFill>
                <a:latin typeface="+mj-lt"/>
                <a:cs typeface="Times New Roman" panose="02020603050405020304" pitchFamily="18" charset="0"/>
              </a:rPr>
              <a:t>Artificial Intelligence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2C7212FD-351B-D20B-9AA3-701CAC67E2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 typeface="Arial" charset="0"/>
              <a:buNone/>
              <a:defRPr/>
            </a:pPr>
            <a:endParaRPr lang="en-US" altLang="en-US" sz="3600" b="1" dirty="0">
              <a:solidFill>
                <a:schemeClr val="accent6">
                  <a:lumMod val="75000"/>
                </a:schemeClr>
              </a:solidFill>
              <a:latin typeface="+mj-lt"/>
              <a:cs typeface="Times New Roman" pitchFamily="18" charset="0"/>
            </a:endParaRPr>
          </a:p>
          <a:p>
            <a:pPr algn="ctr" eaLnBrk="1" hangingPunct="1">
              <a:buFont typeface="Arial" charset="0"/>
              <a:buNone/>
              <a:defRPr/>
            </a:pPr>
            <a:r>
              <a:rPr lang="en-US" altLang="en-US" sz="3600" b="1" dirty="0">
                <a:solidFill>
                  <a:schemeClr val="accent6">
                    <a:lumMod val="75000"/>
                  </a:schemeClr>
                </a:solidFill>
                <a:latin typeface="+mj-lt"/>
                <a:cs typeface="Times New Roman" pitchFamily="18" charset="0"/>
              </a:rPr>
              <a:t>Depth-first search</a:t>
            </a:r>
          </a:p>
          <a:p>
            <a:pPr algn="ctr" eaLnBrk="1" hangingPunct="1">
              <a:buFont typeface="Arial" charset="0"/>
              <a:buNone/>
              <a:defRPr/>
            </a:pPr>
            <a:endParaRPr lang="en-US" b="1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 marL="0" indent="0" algn="ctr" eaLnBrk="1" hangingPunct="1">
              <a:lnSpc>
                <a:spcPct val="80000"/>
              </a:lnSpc>
              <a:defRPr/>
            </a:pPr>
            <a:endParaRPr lang="en-US" altLang="en-US" b="1" dirty="0">
              <a:solidFill>
                <a:srgbClr val="0066FF"/>
              </a:solidFill>
              <a:latin typeface="+mj-lt"/>
              <a:cs typeface="Times New Roman" pitchFamily="18" charset="0"/>
            </a:endParaRPr>
          </a:p>
          <a:p>
            <a:pPr marL="0" indent="0" algn="ctr" eaLnBrk="1" hangingPunct="1">
              <a:lnSpc>
                <a:spcPct val="80000"/>
              </a:lnSpc>
              <a:defRPr/>
            </a:pPr>
            <a:r>
              <a:rPr lang="en-US" altLang="en-US" b="1" dirty="0">
                <a:solidFill>
                  <a:srgbClr val="0066FF"/>
                </a:solidFill>
                <a:latin typeface="+mj-lt"/>
                <a:cs typeface="Times New Roman" pitchFamily="18" charset="0"/>
              </a:rPr>
              <a:t>A. Chandra Shaker</a:t>
            </a:r>
          </a:p>
          <a:p>
            <a:pPr algn="ctr" eaLnBrk="1" hangingPunct="1">
              <a:buFont typeface="Arial" charset="0"/>
              <a:buNone/>
              <a:defRPr/>
            </a:pPr>
            <a:endParaRPr lang="en-US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5365" name="Footer Placeholder 4">
            <a:extLst>
              <a:ext uri="{FF2B5EF4-FFF2-40B4-BE49-F238E27FC236}">
                <a16:creationId xmlns:a16="http://schemas.microsoft.com/office/drawing/2014/main" id="{41BAA91D-0770-1B6E-DEF8-897C666BF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600">
                <a:solidFill>
                  <a:schemeClr val="accent6">
                    <a:lumMod val="75000"/>
                  </a:schemeClr>
                </a:solidFill>
                <a:latin typeface="+mj-lt"/>
              </a:rPr>
              <a:t>Artificial Intelligence</a:t>
            </a:r>
            <a:endParaRPr lang="en-US" altLang="en-US" sz="16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89B5DF2-45D5-9D7D-1999-82D43DF9A8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9720" y="5370515"/>
            <a:ext cx="1071880" cy="10668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FE7660E-636C-C79C-9B27-A45AF27A4F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BB232AF-DA12-3A1C-BEDC-3BD6C3A3BCF0}"/>
              </a:ext>
            </a:extLst>
          </p:cNvPr>
          <p:cNvSpPr/>
          <p:nvPr/>
        </p:nvSpPr>
        <p:spPr>
          <a:xfrm>
            <a:off x="1371599" y="5534595"/>
            <a:ext cx="6395721" cy="654025"/>
          </a:xfrm>
          <a:prstGeom prst="roundRect">
            <a:avLst>
              <a:gd name="adj" fmla="val 1822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CAD3683-5ADC-3DA2-5DC6-E3AFF1F3D4DC}"/>
              </a:ext>
            </a:extLst>
          </p:cNvPr>
          <p:cNvSpPr/>
          <p:nvPr/>
        </p:nvSpPr>
        <p:spPr>
          <a:xfrm>
            <a:off x="1371599" y="5542272"/>
            <a:ext cx="6391245" cy="65402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sz="3800" b="1" dirty="0">
                <a:ln w="0"/>
                <a:solidFill>
                  <a:schemeClr val="bg1">
                    <a:lumMod val="8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Thank You All Subscribers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2865F0-898E-32FD-D5D2-7C578D090E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00050" lvl="1" indent="0" algn="just">
              <a:buNone/>
              <a:defRPr/>
            </a:pPr>
            <a:endParaRPr lang="en-US" sz="4800" b="1" dirty="0">
              <a:solidFill>
                <a:schemeClr val="accent6">
                  <a:lumMod val="75000"/>
                </a:schemeClr>
              </a:solidFill>
              <a:latin typeface="+mj-lt"/>
              <a:cs typeface="Times New Roman" pitchFamily="18" charset="0"/>
            </a:endParaRPr>
          </a:p>
          <a:p>
            <a:pPr marL="400050" lvl="1" indent="0" algn="just">
              <a:buNone/>
              <a:defRPr/>
            </a:pPr>
            <a:endParaRPr lang="en-US" sz="4800" b="1" dirty="0">
              <a:solidFill>
                <a:schemeClr val="accent6">
                  <a:lumMod val="75000"/>
                </a:schemeClr>
              </a:solidFill>
              <a:latin typeface="+mj-lt"/>
              <a:cs typeface="Times New Roman" pitchFamily="18" charset="0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6389" name="Footer Placeholder 4">
            <a:extLst>
              <a:ext uri="{FF2B5EF4-FFF2-40B4-BE49-F238E27FC236}">
                <a16:creationId xmlns:a16="http://schemas.microsoft.com/office/drawing/2014/main" id="{E4E49A54-5FC0-74F0-A8B7-A303EDDA3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600" dirty="0">
                <a:solidFill>
                  <a:schemeClr val="accent2"/>
                </a:solidFill>
                <a:latin typeface="+mj-lt"/>
              </a:rPr>
              <a:t>Artificial Intelligence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E7C2E04-1A28-0871-9EE9-ACE351876A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160" y="1600202"/>
            <a:ext cx="3215640" cy="2461419"/>
          </a:xfrm>
          <a:prstGeom prst="rect">
            <a:avLst/>
          </a:prstGeom>
        </p:spPr>
      </p:pic>
      <p:pic>
        <p:nvPicPr>
          <p:cNvPr id="16385" name="Picture 16384">
            <a:extLst>
              <a:ext uri="{FF2B5EF4-FFF2-40B4-BE49-F238E27FC236}">
                <a16:creationId xmlns:a16="http://schemas.microsoft.com/office/drawing/2014/main" id="{8958173F-A283-A342-2095-E74757115A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3801" y="1600201"/>
            <a:ext cx="5013960" cy="4662781"/>
          </a:xfrm>
          <a:prstGeom prst="rect">
            <a:avLst/>
          </a:prstGeom>
        </p:spPr>
      </p:pic>
      <p:sp>
        <p:nvSpPr>
          <p:cNvPr id="16387" name="Text Box 194">
            <a:extLst>
              <a:ext uri="{FF2B5EF4-FFF2-40B4-BE49-F238E27FC236}">
                <a16:creationId xmlns:a16="http://schemas.microsoft.com/office/drawing/2014/main" id="{DEE2CD56-DA98-7367-ABF4-8D1C0AB96D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3082" y="4277227"/>
            <a:ext cx="2895601" cy="1754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2" tIns="45718" rIns="91432" bIns="4571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>
                <a:solidFill>
                  <a:schemeClr val="tx2"/>
                </a:solidFill>
                <a:latin typeface="Calibri" pitchFamily="34" charset="0"/>
              </a:rPr>
              <a:t>Strategy:</a:t>
            </a:r>
            <a:r>
              <a:rPr lang="en-US" sz="2400" dirty="0">
                <a:solidFill>
                  <a:schemeClr val="accent1"/>
                </a:solidFill>
                <a:latin typeface="Calibri" pitchFamily="34" charset="0"/>
              </a:rPr>
              <a:t> </a:t>
            </a:r>
            <a:r>
              <a:rPr lang="en-US" sz="2400" dirty="0">
                <a:latin typeface="Calibri" pitchFamily="34" charset="0"/>
              </a:rPr>
              <a:t>expand a deepest node first</a:t>
            </a:r>
          </a:p>
          <a:p>
            <a:pPr>
              <a:spcBef>
                <a:spcPct val="50000"/>
              </a:spcBef>
            </a:pPr>
            <a:r>
              <a:rPr lang="en-US" sz="2400" b="1" dirty="0">
                <a:solidFill>
                  <a:schemeClr val="tx2"/>
                </a:solidFill>
                <a:latin typeface="Calibri" pitchFamily="34" charset="0"/>
              </a:rPr>
              <a:t>Implementation: </a:t>
            </a:r>
            <a:r>
              <a:rPr lang="en-US" sz="2400" dirty="0">
                <a:latin typeface="Calibri" pitchFamily="34" charset="0"/>
              </a:rPr>
              <a:t>Fringe is a LIFO stack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D3D2252-6213-009A-0392-035CA55880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500" y="49845"/>
            <a:ext cx="1143000" cy="1066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953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2865F0-898E-32FD-D5D2-7C578D090E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00050" lvl="1" indent="0" algn="just">
              <a:buNone/>
              <a:defRPr/>
            </a:pPr>
            <a:endParaRPr lang="en-US" sz="4800" b="1" dirty="0">
              <a:solidFill>
                <a:schemeClr val="accent6">
                  <a:lumMod val="75000"/>
                </a:schemeClr>
              </a:solidFill>
              <a:latin typeface="+mj-lt"/>
              <a:cs typeface="Times New Roman" pitchFamily="18" charset="0"/>
            </a:endParaRPr>
          </a:p>
          <a:p>
            <a:pPr marL="400050" lvl="1" indent="0" algn="just">
              <a:buNone/>
              <a:defRPr/>
            </a:pPr>
            <a:endParaRPr lang="en-US" sz="4800" b="1" dirty="0">
              <a:solidFill>
                <a:schemeClr val="accent6">
                  <a:lumMod val="75000"/>
                </a:schemeClr>
              </a:solidFill>
              <a:latin typeface="+mj-lt"/>
              <a:cs typeface="Times New Roman" pitchFamily="18" charset="0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6389" name="Footer Placeholder 4">
            <a:extLst>
              <a:ext uri="{FF2B5EF4-FFF2-40B4-BE49-F238E27FC236}">
                <a16:creationId xmlns:a16="http://schemas.microsoft.com/office/drawing/2014/main" id="{E4E49A54-5FC0-74F0-A8B7-A303EDDA3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600" dirty="0">
                <a:solidFill>
                  <a:schemeClr val="accent2"/>
                </a:solidFill>
                <a:latin typeface="+mj-lt"/>
              </a:rPr>
              <a:t>Artificial Intelligence</a:t>
            </a:r>
          </a:p>
        </p:txBody>
      </p:sp>
      <p:sp>
        <p:nvSpPr>
          <p:cNvPr id="16387" name="Text Box 194">
            <a:extLst>
              <a:ext uri="{FF2B5EF4-FFF2-40B4-BE49-F238E27FC236}">
                <a16:creationId xmlns:a16="http://schemas.microsoft.com/office/drawing/2014/main" id="{DEE2CD56-DA98-7367-ABF4-8D1C0AB96D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0" y="1384304"/>
            <a:ext cx="8039100" cy="120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2" tIns="45718" rIns="91432" bIns="45718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400" dirty="0">
                <a:latin typeface="Calibri" pitchFamily="34" charset="0"/>
              </a:rPr>
              <a:t>Given the following state space (tree search), give the sequence of visited nodes when using DFS (assume that the node O is the goal state):</a:t>
            </a:r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A4847424-A133-AF74-1743-E4B8DFD9EF22}"/>
              </a:ext>
            </a:extLst>
          </p:cNvPr>
          <p:cNvGrpSpPr>
            <a:grpSpLocks/>
          </p:cNvGrpSpPr>
          <p:nvPr/>
        </p:nvGrpSpPr>
        <p:grpSpPr bwMode="auto">
          <a:xfrm>
            <a:off x="1866900" y="2781232"/>
            <a:ext cx="5410200" cy="3429000"/>
            <a:chOff x="1104" y="1776"/>
            <a:chExt cx="3408" cy="2160"/>
          </a:xfrm>
        </p:grpSpPr>
        <p:grpSp>
          <p:nvGrpSpPr>
            <p:cNvPr id="16384" name="Group 16383">
              <a:extLst>
                <a:ext uri="{FF2B5EF4-FFF2-40B4-BE49-F238E27FC236}">
                  <a16:creationId xmlns:a16="http://schemas.microsoft.com/office/drawing/2014/main" id="{785A0CE4-20D2-C8C9-D8A4-E37E97551FC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40" y="1776"/>
              <a:ext cx="336" cy="240"/>
              <a:chOff x="2640" y="1776"/>
              <a:chExt cx="336" cy="240"/>
            </a:xfrm>
          </p:grpSpPr>
          <p:sp>
            <p:nvSpPr>
              <p:cNvPr id="16445" name="Oval 16444">
                <a:extLst>
                  <a:ext uri="{FF2B5EF4-FFF2-40B4-BE49-F238E27FC236}">
                    <a16:creationId xmlns:a16="http://schemas.microsoft.com/office/drawing/2014/main" id="{581CCE05-6871-C0FF-F7D4-267C31D753E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40" y="1776"/>
                <a:ext cx="336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6446" name="Text Box 7">
                <a:extLst>
                  <a:ext uri="{FF2B5EF4-FFF2-40B4-BE49-F238E27FC236}">
                    <a16:creationId xmlns:a16="http://schemas.microsoft.com/office/drawing/2014/main" id="{2A895768-3C79-E2A5-3636-8EFCE4B3132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36" y="1776"/>
                <a:ext cx="24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US" altLang="en-US" sz="1800"/>
                  <a:t>A</a:t>
                </a:r>
                <a:endParaRPr lang="en-GB" altLang="en-US" sz="1800"/>
              </a:p>
            </p:txBody>
          </p:sp>
        </p:grpSp>
        <p:grpSp>
          <p:nvGrpSpPr>
            <p:cNvPr id="16388" name="Group 16387">
              <a:extLst>
                <a:ext uri="{FF2B5EF4-FFF2-40B4-BE49-F238E27FC236}">
                  <a16:creationId xmlns:a16="http://schemas.microsoft.com/office/drawing/2014/main" id="{922DCE9B-905C-683F-8660-466F88AFB75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36" y="2208"/>
              <a:ext cx="336" cy="240"/>
              <a:chOff x="2640" y="1776"/>
              <a:chExt cx="336" cy="240"/>
            </a:xfrm>
          </p:grpSpPr>
          <p:sp>
            <p:nvSpPr>
              <p:cNvPr id="16443" name="Oval 16442">
                <a:extLst>
                  <a:ext uri="{FF2B5EF4-FFF2-40B4-BE49-F238E27FC236}">
                    <a16:creationId xmlns:a16="http://schemas.microsoft.com/office/drawing/2014/main" id="{B460EE46-713A-BB48-B00F-54BDD5F57E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40" y="1776"/>
                <a:ext cx="336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6444" name="Text Box 10">
                <a:extLst>
                  <a:ext uri="{FF2B5EF4-FFF2-40B4-BE49-F238E27FC236}">
                    <a16:creationId xmlns:a16="http://schemas.microsoft.com/office/drawing/2014/main" id="{4758B3B3-5F7E-59DB-34F9-F6055B603E1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36" y="1776"/>
                <a:ext cx="24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US" altLang="en-US" sz="1800"/>
                  <a:t>B</a:t>
                </a:r>
                <a:endParaRPr lang="en-GB" altLang="en-US" sz="1800"/>
              </a:p>
            </p:txBody>
          </p:sp>
        </p:grpSp>
        <p:grpSp>
          <p:nvGrpSpPr>
            <p:cNvPr id="16391" name="Group 16390">
              <a:extLst>
                <a:ext uri="{FF2B5EF4-FFF2-40B4-BE49-F238E27FC236}">
                  <a16:creationId xmlns:a16="http://schemas.microsoft.com/office/drawing/2014/main" id="{9B50EEF4-DF42-1E17-ACDC-B570B4BD500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352" y="2208"/>
              <a:ext cx="336" cy="240"/>
              <a:chOff x="2640" y="1776"/>
              <a:chExt cx="336" cy="240"/>
            </a:xfrm>
          </p:grpSpPr>
          <p:sp>
            <p:nvSpPr>
              <p:cNvPr id="16441" name="Oval 16440">
                <a:extLst>
                  <a:ext uri="{FF2B5EF4-FFF2-40B4-BE49-F238E27FC236}">
                    <a16:creationId xmlns:a16="http://schemas.microsoft.com/office/drawing/2014/main" id="{1723571F-CCB3-5A16-858E-CFE7A8EC2A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40" y="1776"/>
                <a:ext cx="336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6442" name="Text Box 13">
                <a:extLst>
                  <a:ext uri="{FF2B5EF4-FFF2-40B4-BE49-F238E27FC236}">
                    <a16:creationId xmlns:a16="http://schemas.microsoft.com/office/drawing/2014/main" id="{8EB9758D-69C8-9B57-4C05-D6E7B266536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36" y="1776"/>
                <a:ext cx="24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US" altLang="en-US" sz="1800"/>
                  <a:t>C</a:t>
                </a:r>
                <a:endParaRPr lang="en-GB" altLang="en-US" sz="1800"/>
              </a:p>
            </p:txBody>
          </p:sp>
        </p:grpSp>
        <p:grpSp>
          <p:nvGrpSpPr>
            <p:cNvPr id="16392" name="Group 16391">
              <a:extLst>
                <a:ext uri="{FF2B5EF4-FFF2-40B4-BE49-F238E27FC236}">
                  <a16:creationId xmlns:a16="http://schemas.microsoft.com/office/drawing/2014/main" id="{D6B09961-7915-20DB-8F1A-FE19977E370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76" y="2208"/>
              <a:ext cx="336" cy="240"/>
              <a:chOff x="2640" y="1776"/>
              <a:chExt cx="336" cy="240"/>
            </a:xfrm>
          </p:grpSpPr>
          <p:sp>
            <p:nvSpPr>
              <p:cNvPr id="16439" name="Oval 16438">
                <a:extLst>
                  <a:ext uri="{FF2B5EF4-FFF2-40B4-BE49-F238E27FC236}">
                    <a16:creationId xmlns:a16="http://schemas.microsoft.com/office/drawing/2014/main" id="{12F2E1A0-04E8-83AD-1B5E-57298DDCE3C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40" y="1776"/>
                <a:ext cx="336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6440" name="Text Box 16">
                <a:extLst>
                  <a:ext uri="{FF2B5EF4-FFF2-40B4-BE49-F238E27FC236}">
                    <a16:creationId xmlns:a16="http://schemas.microsoft.com/office/drawing/2014/main" id="{BD051D1D-A02F-5E94-2839-FA29E641555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36" y="1776"/>
                <a:ext cx="24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US" altLang="en-US" sz="1800"/>
                  <a:t>E</a:t>
                </a:r>
                <a:endParaRPr lang="en-GB" altLang="en-US" sz="1800"/>
              </a:p>
            </p:txBody>
          </p:sp>
        </p:grpSp>
        <p:grpSp>
          <p:nvGrpSpPr>
            <p:cNvPr id="16393" name="Group 16392">
              <a:extLst>
                <a:ext uri="{FF2B5EF4-FFF2-40B4-BE49-F238E27FC236}">
                  <a16:creationId xmlns:a16="http://schemas.microsoft.com/office/drawing/2014/main" id="{BB0F3EC2-2952-F400-4C65-B298D3C5491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68" y="2208"/>
              <a:ext cx="336" cy="240"/>
              <a:chOff x="2640" y="1776"/>
              <a:chExt cx="336" cy="240"/>
            </a:xfrm>
          </p:grpSpPr>
          <p:sp>
            <p:nvSpPr>
              <p:cNvPr id="16437" name="Oval 16436">
                <a:extLst>
                  <a:ext uri="{FF2B5EF4-FFF2-40B4-BE49-F238E27FC236}">
                    <a16:creationId xmlns:a16="http://schemas.microsoft.com/office/drawing/2014/main" id="{9464C8D0-AFF2-E3F9-DF41-93284CB7323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40" y="1776"/>
                <a:ext cx="336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6438" name="Text Box 19">
                <a:extLst>
                  <a:ext uri="{FF2B5EF4-FFF2-40B4-BE49-F238E27FC236}">
                    <a16:creationId xmlns:a16="http://schemas.microsoft.com/office/drawing/2014/main" id="{DCE3F3CB-08E9-0BB6-D7F7-01B04D9607E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36" y="1776"/>
                <a:ext cx="24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US" altLang="en-US" sz="1800"/>
                  <a:t>D</a:t>
                </a:r>
                <a:endParaRPr lang="en-GB" altLang="en-US" sz="1800"/>
              </a:p>
            </p:txBody>
          </p:sp>
        </p:grpSp>
        <p:grpSp>
          <p:nvGrpSpPr>
            <p:cNvPr id="16394" name="Group 16393">
              <a:extLst>
                <a:ext uri="{FF2B5EF4-FFF2-40B4-BE49-F238E27FC236}">
                  <a16:creationId xmlns:a16="http://schemas.microsoft.com/office/drawing/2014/main" id="{A6FF0AD4-CE8D-D2D1-2DD4-77567FA6819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104" y="2640"/>
              <a:ext cx="336" cy="240"/>
              <a:chOff x="2640" y="1776"/>
              <a:chExt cx="336" cy="240"/>
            </a:xfrm>
          </p:grpSpPr>
          <p:sp>
            <p:nvSpPr>
              <p:cNvPr id="16435" name="Oval 16434">
                <a:extLst>
                  <a:ext uri="{FF2B5EF4-FFF2-40B4-BE49-F238E27FC236}">
                    <a16:creationId xmlns:a16="http://schemas.microsoft.com/office/drawing/2014/main" id="{67DCA7D7-D3E9-55A9-DF4B-7073932734D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40" y="1776"/>
                <a:ext cx="336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6436" name="Text Box 22">
                <a:extLst>
                  <a:ext uri="{FF2B5EF4-FFF2-40B4-BE49-F238E27FC236}">
                    <a16:creationId xmlns:a16="http://schemas.microsoft.com/office/drawing/2014/main" id="{02779F1B-7936-1B18-7F05-BD22A066A26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36" y="1776"/>
                <a:ext cx="24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US" altLang="en-US" sz="1800"/>
                  <a:t>F</a:t>
                </a:r>
                <a:endParaRPr lang="en-GB" altLang="en-US" sz="1800"/>
              </a:p>
            </p:txBody>
          </p:sp>
        </p:grpSp>
        <p:grpSp>
          <p:nvGrpSpPr>
            <p:cNvPr id="16395" name="Group 16394">
              <a:extLst>
                <a:ext uri="{FF2B5EF4-FFF2-40B4-BE49-F238E27FC236}">
                  <a16:creationId xmlns:a16="http://schemas.microsoft.com/office/drawing/2014/main" id="{B72652B2-730B-5F4D-A968-F70C74C4A60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72" y="2640"/>
              <a:ext cx="336" cy="240"/>
              <a:chOff x="2640" y="1776"/>
              <a:chExt cx="336" cy="240"/>
            </a:xfrm>
          </p:grpSpPr>
          <p:sp>
            <p:nvSpPr>
              <p:cNvPr id="16433" name="Oval 16432">
                <a:extLst>
                  <a:ext uri="{FF2B5EF4-FFF2-40B4-BE49-F238E27FC236}">
                    <a16:creationId xmlns:a16="http://schemas.microsoft.com/office/drawing/2014/main" id="{08C66F0E-B093-45C5-5B40-3EB79C0CE7A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40" y="1776"/>
                <a:ext cx="336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6434" name="Text Box 25">
                <a:extLst>
                  <a:ext uri="{FF2B5EF4-FFF2-40B4-BE49-F238E27FC236}">
                    <a16:creationId xmlns:a16="http://schemas.microsoft.com/office/drawing/2014/main" id="{CECFB1D5-4018-677A-849E-9E293B774E5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36" y="1776"/>
                <a:ext cx="24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US" altLang="en-US" sz="1800"/>
                  <a:t>G</a:t>
                </a:r>
                <a:endParaRPr lang="en-GB" altLang="en-US" sz="1800"/>
              </a:p>
            </p:txBody>
          </p:sp>
        </p:grpSp>
        <p:grpSp>
          <p:nvGrpSpPr>
            <p:cNvPr id="16396" name="Group 16395">
              <a:extLst>
                <a:ext uri="{FF2B5EF4-FFF2-40B4-BE49-F238E27FC236}">
                  <a16:creationId xmlns:a16="http://schemas.microsoft.com/office/drawing/2014/main" id="{C8B6DA0B-1CA6-CC9E-2E76-52B8A9AFB68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92" y="2640"/>
              <a:ext cx="336" cy="240"/>
              <a:chOff x="2640" y="1776"/>
              <a:chExt cx="336" cy="240"/>
            </a:xfrm>
          </p:grpSpPr>
          <p:sp>
            <p:nvSpPr>
              <p:cNvPr id="16431" name="Oval 16430">
                <a:extLst>
                  <a:ext uri="{FF2B5EF4-FFF2-40B4-BE49-F238E27FC236}">
                    <a16:creationId xmlns:a16="http://schemas.microsoft.com/office/drawing/2014/main" id="{C13F1BC3-A90D-DA7C-33B9-AC47B94CCCC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40" y="1776"/>
                <a:ext cx="336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6432" name="Text Box 28">
                <a:extLst>
                  <a:ext uri="{FF2B5EF4-FFF2-40B4-BE49-F238E27FC236}">
                    <a16:creationId xmlns:a16="http://schemas.microsoft.com/office/drawing/2014/main" id="{FDD451EF-B487-E07A-610B-5D7D14AC939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36" y="1776"/>
                <a:ext cx="24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US" altLang="en-US" sz="1800"/>
                  <a:t>H</a:t>
                </a:r>
                <a:endParaRPr lang="en-GB" altLang="en-US" sz="1800"/>
              </a:p>
            </p:txBody>
          </p:sp>
        </p:grpSp>
        <p:grpSp>
          <p:nvGrpSpPr>
            <p:cNvPr id="16397" name="Group 16396">
              <a:extLst>
                <a:ext uri="{FF2B5EF4-FFF2-40B4-BE49-F238E27FC236}">
                  <a16:creationId xmlns:a16="http://schemas.microsoft.com/office/drawing/2014/main" id="{FFA365F9-E1F2-FD1A-A4EF-D83AED97E24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72" y="2640"/>
              <a:ext cx="336" cy="240"/>
              <a:chOff x="2640" y="1776"/>
              <a:chExt cx="336" cy="240"/>
            </a:xfrm>
          </p:grpSpPr>
          <p:sp>
            <p:nvSpPr>
              <p:cNvPr id="16429" name="Oval 16428">
                <a:extLst>
                  <a:ext uri="{FF2B5EF4-FFF2-40B4-BE49-F238E27FC236}">
                    <a16:creationId xmlns:a16="http://schemas.microsoft.com/office/drawing/2014/main" id="{382F7871-7442-59F0-B7D0-60C90BD4614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40" y="1776"/>
                <a:ext cx="336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6430" name="Text Box 31">
                <a:extLst>
                  <a:ext uri="{FF2B5EF4-FFF2-40B4-BE49-F238E27FC236}">
                    <a16:creationId xmlns:a16="http://schemas.microsoft.com/office/drawing/2014/main" id="{531EA329-7B1E-36C7-0749-B0E3E7E4E25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36" y="1776"/>
                <a:ext cx="24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US" altLang="en-US" sz="1800"/>
                  <a:t>I</a:t>
                </a:r>
                <a:endParaRPr lang="en-GB" altLang="en-US" sz="1800"/>
              </a:p>
            </p:txBody>
          </p:sp>
        </p:grpSp>
        <p:grpSp>
          <p:nvGrpSpPr>
            <p:cNvPr id="16398" name="Group 16397">
              <a:extLst>
                <a:ext uri="{FF2B5EF4-FFF2-40B4-BE49-F238E27FC236}">
                  <a16:creationId xmlns:a16="http://schemas.microsoft.com/office/drawing/2014/main" id="{6BF25E69-3E30-432C-C07D-29EF86CC2FA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96" y="2640"/>
              <a:ext cx="336" cy="240"/>
              <a:chOff x="2640" y="1776"/>
              <a:chExt cx="336" cy="240"/>
            </a:xfrm>
          </p:grpSpPr>
          <p:sp>
            <p:nvSpPr>
              <p:cNvPr id="16427" name="Oval 16426">
                <a:extLst>
                  <a:ext uri="{FF2B5EF4-FFF2-40B4-BE49-F238E27FC236}">
                    <a16:creationId xmlns:a16="http://schemas.microsoft.com/office/drawing/2014/main" id="{B64EE13E-CA1E-6696-3FED-548180EDB4C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40" y="1776"/>
                <a:ext cx="336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6428" name="Text Box 34">
                <a:extLst>
                  <a:ext uri="{FF2B5EF4-FFF2-40B4-BE49-F238E27FC236}">
                    <a16:creationId xmlns:a16="http://schemas.microsoft.com/office/drawing/2014/main" id="{150AB9BA-32AC-8869-7784-4CC8E1DFF4C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36" y="1776"/>
                <a:ext cx="24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US" altLang="en-US" sz="1800"/>
                  <a:t>J</a:t>
                </a:r>
                <a:endParaRPr lang="en-GB" altLang="en-US" sz="1800"/>
              </a:p>
            </p:txBody>
          </p:sp>
        </p:grpSp>
        <p:grpSp>
          <p:nvGrpSpPr>
            <p:cNvPr id="16399" name="Group 16398">
              <a:extLst>
                <a:ext uri="{FF2B5EF4-FFF2-40B4-BE49-F238E27FC236}">
                  <a16:creationId xmlns:a16="http://schemas.microsoft.com/office/drawing/2014/main" id="{705DD1EA-881D-CFC5-08A1-62CD3FC2BC3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36" y="3168"/>
              <a:ext cx="336" cy="240"/>
              <a:chOff x="2640" y="1776"/>
              <a:chExt cx="336" cy="240"/>
            </a:xfrm>
          </p:grpSpPr>
          <p:sp>
            <p:nvSpPr>
              <p:cNvPr id="16425" name="Oval 16424">
                <a:extLst>
                  <a:ext uri="{FF2B5EF4-FFF2-40B4-BE49-F238E27FC236}">
                    <a16:creationId xmlns:a16="http://schemas.microsoft.com/office/drawing/2014/main" id="{93BBB631-7440-1F57-9D4F-98314B64720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40" y="1776"/>
                <a:ext cx="336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6426" name="Text Box 37">
                <a:extLst>
                  <a:ext uri="{FF2B5EF4-FFF2-40B4-BE49-F238E27FC236}">
                    <a16:creationId xmlns:a16="http://schemas.microsoft.com/office/drawing/2014/main" id="{9D07EA47-CC0F-7899-0A38-8B7C239DFBC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36" y="1776"/>
                <a:ext cx="24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US" altLang="en-US" sz="1800"/>
                  <a:t>K</a:t>
                </a:r>
                <a:endParaRPr lang="en-GB" altLang="en-US" sz="1800"/>
              </a:p>
            </p:txBody>
          </p:sp>
        </p:grpSp>
        <p:grpSp>
          <p:nvGrpSpPr>
            <p:cNvPr id="16400" name="Group 16399">
              <a:extLst>
                <a:ext uri="{FF2B5EF4-FFF2-40B4-BE49-F238E27FC236}">
                  <a16:creationId xmlns:a16="http://schemas.microsoft.com/office/drawing/2014/main" id="{8CCBB7FE-A270-EC7D-55F3-1EF025015A9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60" y="3168"/>
              <a:ext cx="336" cy="240"/>
              <a:chOff x="2640" y="1776"/>
              <a:chExt cx="336" cy="240"/>
            </a:xfrm>
          </p:grpSpPr>
          <p:sp>
            <p:nvSpPr>
              <p:cNvPr id="16423" name="Oval 16422">
                <a:extLst>
                  <a:ext uri="{FF2B5EF4-FFF2-40B4-BE49-F238E27FC236}">
                    <a16:creationId xmlns:a16="http://schemas.microsoft.com/office/drawing/2014/main" id="{6DDF4D18-F6AF-2FB7-E6B6-676ECF1AA2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40" y="1776"/>
                <a:ext cx="336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6424" name="Text Box 40">
                <a:extLst>
                  <a:ext uri="{FF2B5EF4-FFF2-40B4-BE49-F238E27FC236}">
                    <a16:creationId xmlns:a16="http://schemas.microsoft.com/office/drawing/2014/main" id="{C095AD69-750D-D266-3909-FAE85D774DB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36" y="1776"/>
                <a:ext cx="24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US" altLang="en-US" sz="1800"/>
                  <a:t>L</a:t>
                </a:r>
                <a:endParaRPr lang="en-GB" altLang="en-US" sz="1800"/>
              </a:p>
            </p:txBody>
          </p:sp>
        </p:grpSp>
        <p:sp>
          <p:nvSpPr>
            <p:cNvPr id="16401" name="Oval 16400">
              <a:extLst>
                <a:ext uri="{FF2B5EF4-FFF2-40B4-BE49-F238E27FC236}">
                  <a16:creationId xmlns:a16="http://schemas.microsoft.com/office/drawing/2014/main" id="{026E8E00-994D-FD67-8011-03AA2C23AA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60" y="3696"/>
              <a:ext cx="336" cy="240"/>
            </a:xfrm>
            <a:prstGeom prst="ellipse">
              <a:avLst/>
            </a:prstGeom>
            <a:solidFill>
              <a:schemeClr val="folHlink"/>
            </a:solidFill>
            <a:ln w="38100" cmpd="dbl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16402" name="Text Box 42">
              <a:extLst>
                <a:ext uri="{FF2B5EF4-FFF2-40B4-BE49-F238E27FC236}">
                  <a16:creationId xmlns:a16="http://schemas.microsoft.com/office/drawing/2014/main" id="{746D1333-B576-6342-46B3-61F6D51299A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56" y="3696"/>
              <a:ext cx="24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41275" cmpd="dbl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1800" b="1" i="1"/>
                <a:t>O</a:t>
              </a:r>
              <a:endParaRPr lang="en-GB" altLang="en-US" sz="1800" b="1" i="1"/>
            </a:p>
          </p:txBody>
        </p:sp>
        <p:sp>
          <p:nvSpPr>
            <p:cNvPr id="16403" name="Line 43">
              <a:extLst>
                <a:ext uri="{FF2B5EF4-FFF2-40B4-BE49-F238E27FC236}">
                  <a16:creationId xmlns:a16="http://schemas.microsoft.com/office/drawing/2014/main" id="{26D47325-9D57-3F38-6229-1B6903320E5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776" y="2016"/>
              <a:ext cx="1008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en-IN"/>
            </a:p>
          </p:txBody>
        </p:sp>
        <p:sp>
          <p:nvSpPr>
            <p:cNvPr id="16404" name="Line 44">
              <a:extLst>
                <a:ext uri="{FF2B5EF4-FFF2-40B4-BE49-F238E27FC236}">
                  <a16:creationId xmlns:a16="http://schemas.microsoft.com/office/drawing/2014/main" id="{A16C8D83-4916-D9F3-D698-159116A9537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592" y="2016"/>
              <a:ext cx="192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en-IN"/>
            </a:p>
          </p:txBody>
        </p:sp>
        <p:sp>
          <p:nvSpPr>
            <p:cNvPr id="16405" name="Line 45">
              <a:extLst>
                <a:ext uri="{FF2B5EF4-FFF2-40B4-BE49-F238E27FC236}">
                  <a16:creationId xmlns:a16="http://schemas.microsoft.com/office/drawing/2014/main" id="{939D596D-2DFC-8931-B386-8FE8D6FCB48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84" y="2016"/>
              <a:ext cx="48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en-IN"/>
            </a:p>
          </p:txBody>
        </p:sp>
        <p:sp>
          <p:nvSpPr>
            <p:cNvPr id="16406" name="Line 46">
              <a:extLst>
                <a:ext uri="{FF2B5EF4-FFF2-40B4-BE49-F238E27FC236}">
                  <a16:creationId xmlns:a16="http://schemas.microsoft.com/office/drawing/2014/main" id="{92ED6504-FBEC-56AD-8501-B1A6AFD6C05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84" y="2016"/>
              <a:ext cx="1536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en-IN"/>
            </a:p>
          </p:txBody>
        </p:sp>
        <p:sp>
          <p:nvSpPr>
            <p:cNvPr id="16407" name="Line 47">
              <a:extLst>
                <a:ext uri="{FF2B5EF4-FFF2-40B4-BE49-F238E27FC236}">
                  <a16:creationId xmlns:a16="http://schemas.microsoft.com/office/drawing/2014/main" id="{EB1AAAC5-226A-0CF0-EB0D-A3E8AAA807F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296" y="2448"/>
              <a:ext cx="384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en-IN"/>
            </a:p>
          </p:txBody>
        </p:sp>
        <p:sp>
          <p:nvSpPr>
            <p:cNvPr id="16408" name="Line 48">
              <a:extLst>
                <a:ext uri="{FF2B5EF4-FFF2-40B4-BE49-F238E27FC236}">
                  <a16:creationId xmlns:a16="http://schemas.microsoft.com/office/drawing/2014/main" id="{45160A4D-65FA-8AA2-FEDC-58C6CE048FF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80" y="2448"/>
              <a:ext cx="336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en-IN"/>
            </a:p>
          </p:txBody>
        </p:sp>
        <p:sp>
          <p:nvSpPr>
            <p:cNvPr id="16409" name="Line 49">
              <a:extLst>
                <a:ext uri="{FF2B5EF4-FFF2-40B4-BE49-F238E27FC236}">
                  <a16:creationId xmlns:a16="http://schemas.microsoft.com/office/drawing/2014/main" id="{704B9E3D-71D3-04D3-6520-909696A7631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92" y="2448"/>
              <a:ext cx="96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en-IN"/>
            </a:p>
          </p:txBody>
        </p:sp>
        <p:sp>
          <p:nvSpPr>
            <p:cNvPr id="16410" name="Line 50">
              <a:extLst>
                <a:ext uri="{FF2B5EF4-FFF2-40B4-BE49-F238E27FC236}">
                  <a16:creationId xmlns:a16="http://schemas.microsoft.com/office/drawing/2014/main" id="{2C6E62F7-9122-FD4A-D38A-598F455BF97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216" y="2448"/>
              <a:ext cx="144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en-IN"/>
            </a:p>
          </p:txBody>
        </p:sp>
        <p:sp>
          <p:nvSpPr>
            <p:cNvPr id="16411" name="Line 51">
              <a:extLst>
                <a:ext uri="{FF2B5EF4-FFF2-40B4-BE49-F238E27FC236}">
                  <a16:creationId xmlns:a16="http://schemas.microsoft.com/office/drawing/2014/main" id="{F07DEFA1-8A54-3222-A0CC-11BF82D4185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60" y="2448"/>
              <a:ext cx="432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en-IN"/>
            </a:p>
          </p:txBody>
        </p:sp>
        <p:sp>
          <p:nvSpPr>
            <p:cNvPr id="16412" name="Line 52">
              <a:extLst>
                <a:ext uri="{FF2B5EF4-FFF2-40B4-BE49-F238E27FC236}">
                  <a16:creationId xmlns:a16="http://schemas.microsoft.com/office/drawing/2014/main" id="{AA30094A-EA69-3B15-867B-D159665FD37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728" y="2880"/>
              <a:ext cx="336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en-IN"/>
            </a:p>
          </p:txBody>
        </p:sp>
        <p:sp>
          <p:nvSpPr>
            <p:cNvPr id="16413" name="Line 53">
              <a:extLst>
                <a:ext uri="{FF2B5EF4-FFF2-40B4-BE49-F238E27FC236}">
                  <a16:creationId xmlns:a16="http://schemas.microsoft.com/office/drawing/2014/main" id="{E789B9F8-FC6E-B339-BCBF-66322723CC8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64" y="2880"/>
              <a:ext cx="24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en-IN"/>
            </a:p>
          </p:txBody>
        </p:sp>
        <p:grpSp>
          <p:nvGrpSpPr>
            <p:cNvPr id="16414" name="Group 16413">
              <a:extLst>
                <a:ext uri="{FF2B5EF4-FFF2-40B4-BE49-F238E27FC236}">
                  <a16:creationId xmlns:a16="http://schemas.microsoft.com/office/drawing/2014/main" id="{9B0C9D20-C2B8-04A8-295E-1081A72823B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20" y="3168"/>
              <a:ext cx="336" cy="240"/>
              <a:chOff x="2640" y="1776"/>
              <a:chExt cx="336" cy="240"/>
            </a:xfrm>
          </p:grpSpPr>
          <p:sp>
            <p:nvSpPr>
              <p:cNvPr id="16421" name="Oval 16420">
                <a:extLst>
                  <a:ext uri="{FF2B5EF4-FFF2-40B4-BE49-F238E27FC236}">
                    <a16:creationId xmlns:a16="http://schemas.microsoft.com/office/drawing/2014/main" id="{626822F5-21B7-19E9-F54B-83E6C67455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40" y="1776"/>
                <a:ext cx="336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6422" name="Text Box 56">
                <a:extLst>
                  <a:ext uri="{FF2B5EF4-FFF2-40B4-BE49-F238E27FC236}">
                    <a16:creationId xmlns:a16="http://schemas.microsoft.com/office/drawing/2014/main" id="{BA6722FC-8CD6-986A-DA15-A66ED9416CC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36" y="1776"/>
                <a:ext cx="24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US" altLang="en-US" sz="1800"/>
                  <a:t>M</a:t>
                </a:r>
                <a:endParaRPr lang="en-GB" altLang="en-US" sz="1800"/>
              </a:p>
            </p:txBody>
          </p:sp>
        </p:grpSp>
        <p:grpSp>
          <p:nvGrpSpPr>
            <p:cNvPr id="16415" name="Group 16414">
              <a:extLst>
                <a:ext uri="{FF2B5EF4-FFF2-40B4-BE49-F238E27FC236}">
                  <a16:creationId xmlns:a16="http://schemas.microsoft.com/office/drawing/2014/main" id="{C7FD4846-1929-FE6E-025C-15CB8BBC03D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840" y="3120"/>
              <a:ext cx="336" cy="240"/>
              <a:chOff x="2640" y="1776"/>
              <a:chExt cx="336" cy="240"/>
            </a:xfrm>
          </p:grpSpPr>
          <p:sp>
            <p:nvSpPr>
              <p:cNvPr id="16419" name="Oval 16418">
                <a:extLst>
                  <a:ext uri="{FF2B5EF4-FFF2-40B4-BE49-F238E27FC236}">
                    <a16:creationId xmlns:a16="http://schemas.microsoft.com/office/drawing/2014/main" id="{61E4CF7B-78FD-103F-3CA3-8D4649C4B08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40" y="1776"/>
                <a:ext cx="336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6420" name="Text Box 59">
                <a:extLst>
                  <a:ext uri="{FF2B5EF4-FFF2-40B4-BE49-F238E27FC236}">
                    <a16:creationId xmlns:a16="http://schemas.microsoft.com/office/drawing/2014/main" id="{2149E9C4-5ACF-4DD7-EDB4-751EB8DAE81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36" y="1776"/>
                <a:ext cx="24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US" altLang="en-US" sz="1800"/>
                  <a:t>N</a:t>
                </a:r>
                <a:endParaRPr lang="en-GB" altLang="en-US" sz="1800"/>
              </a:p>
            </p:txBody>
          </p:sp>
        </p:grpSp>
        <p:sp>
          <p:nvSpPr>
            <p:cNvPr id="16416" name="Line 60">
              <a:extLst>
                <a:ext uri="{FF2B5EF4-FFF2-40B4-BE49-F238E27FC236}">
                  <a16:creationId xmlns:a16="http://schemas.microsoft.com/office/drawing/2014/main" id="{522A47B6-6372-9790-5776-355975A2CA4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64" y="2880"/>
              <a:ext cx="48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en-IN"/>
            </a:p>
          </p:txBody>
        </p:sp>
        <p:sp>
          <p:nvSpPr>
            <p:cNvPr id="16417" name="Line 61">
              <a:extLst>
                <a:ext uri="{FF2B5EF4-FFF2-40B4-BE49-F238E27FC236}">
                  <a16:creationId xmlns:a16="http://schemas.microsoft.com/office/drawing/2014/main" id="{441FA80E-DAD6-B914-A00D-5B4C4CBAFC1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36" y="2880"/>
              <a:ext cx="48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en-IN"/>
            </a:p>
          </p:txBody>
        </p:sp>
        <p:sp>
          <p:nvSpPr>
            <p:cNvPr id="16418" name="Line 62">
              <a:extLst>
                <a:ext uri="{FF2B5EF4-FFF2-40B4-BE49-F238E27FC236}">
                  <a16:creationId xmlns:a16="http://schemas.microsoft.com/office/drawing/2014/main" id="{41E6AF56-7BC1-514D-9820-542F8A62DB1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304" y="3408"/>
              <a:ext cx="48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en-IN"/>
            </a:p>
          </p:txBody>
        </p:sp>
      </p:grpSp>
      <p:pic>
        <p:nvPicPr>
          <p:cNvPr id="16449" name="Picture 16448">
            <a:extLst>
              <a:ext uri="{FF2B5EF4-FFF2-40B4-BE49-F238E27FC236}">
                <a16:creationId xmlns:a16="http://schemas.microsoft.com/office/drawing/2014/main" id="{7CAEB6EF-5259-C84C-B80B-BD18082612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500" y="49845"/>
            <a:ext cx="1143000" cy="1066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3290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2865F0-898E-32FD-D5D2-7C578D090E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00050" lvl="1" indent="0" algn="just">
              <a:buNone/>
              <a:defRPr/>
            </a:pPr>
            <a:endParaRPr lang="en-US" sz="4800" b="1" dirty="0">
              <a:solidFill>
                <a:schemeClr val="accent6">
                  <a:lumMod val="75000"/>
                </a:schemeClr>
              </a:solidFill>
              <a:latin typeface="+mj-lt"/>
              <a:cs typeface="Times New Roman" pitchFamily="18" charset="0"/>
            </a:endParaRPr>
          </a:p>
          <a:p>
            <a:pPr marL="400050" lvl="1" indent="0" algn="just">
              <a:buNone/>
              <a:defRPr/>
            </a:pPr>
            <a:endParaRPr lang="en-US" sz="4800" b="1" dirty="0">
              <a:solidFill>
                <a:schemeClr val="accent6">
                  <a:lumMod val="75000"/>
                </a:schemeClr>
              </a:solidFill>
              <a:latin typeface="+mj-lt"/>
              <a:cs typeface="Times New Roman" pitchFamily="18" charset="0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6389" name="Footer Placeholder 4">
            <a:extLst>
              <a:ext uri="{FF2B5EF4-FFF2-40B4-BE49-F238E27FC236}">
                <a16:creationId xmlns:a16="http://schemas.microsoft.com/office/drawing/2014/main" id="{E4E49A54-5FC0-74F0-A8B7-A303EDDA3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600" dirty="0">
                <a:solidFill>
                  <a:schemeClr val="accent2"/>
                </a:solidFill>
                <a:latin typeface="+mj-lt"/>
              </a:rPr>
              <a:t>Artificial Intelligence</a:t>
            </a:r>
          </a:p>
        </p:txBody>
      </p:sp>
      <p:sp>
        <p:nvSpPr>
          <p:cNvPr id="16387" name="Text Box 194">
            <a:extLst>
              <a:ext uri="{FF2B5EF4-FFF2-40B4-BE49-F238E27FC236}">
                <a16:creationId xmlns:a16="http://schemas.microsoft.com/office/drawing/2014/main" id="{DEE2CD56-DA98-7367-ABF4-8D1C0AB96D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1075" y="1464310"/>
            <a:ext cx="7181850" cy="523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2" tIns="45718" rIns="91432" bIns="45718">
            <a:spAutoFit/>
          </a:bodyPr>
          <a:lstStyle/>
          <a:p>
            <a:pPr marL="342900" indent="-342900">
              <a:spcBef>
                <a:spcPct val="50000"/>
              </a:spcBef>
              <a:buFont typeface="Wingdings" panose="05000000000000000000" pitchFamily="2" charset="2"/>
              <a:buChar char="q"/>
            </a:pPr>
            <a:r>
              <a:rPr lang="en-US" sz="2800" b="1" dirty="0">
                <a:solidFill>
                  <a:schemeClr val="tx2"/>
                </a:solidFill>
                <a:latin typeface="Calibri" pitchFamily="34" charset="0"/>
              </a:rPr>
              <a:t>A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3FF221C-5016-2F4F-88D5-3F482FF9123C}"/>
              </a:ext>
            </a:extLst>
          </p:cNvPr>
          <p:cNvGrpSpPr>
            <a:grpSpLocks/>
          </p:cNvGrpSpPr>
          <p:nvPr/>
        </p:nvGrpSpPr>
        <p:grpSpPr bwMode="auto">
          <a:xfrm>
            <a:off x="2209800" y="2189957"/>
            <a:ext cx="4724400" cy="1066800"/>
            <a:chOff x="1776" y="1824"/>
            <a:chExt cx="2976" cy="672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29B847B1-B4CF-E748-11F0-AB93DFE684A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80" y="1824"/>
              <a:ext cx="336" cy="240"/>
              <a:chOff x="2640" y="1776"/>
              <a:chExt cx="336" cy="240"/>
            </a:xfrm>
          </p:grpSpPr>
          <p:sp>
            <p:nvSpPr>
              <p:cNvPr id="61" name="Oval 60">
                <a:extLst>
                  <a:ext uri="{FF2B5EF4-FFF2-40B4-BE49-F238E27FC236}">
                    <a16:creationId xmlns:a16="http://schemas.microsoft.com/office/drawing/2014/main" id="{87AC8F53-4F26-B991-59BD-C280B07AB58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40" y="1776"/>
                <a:ext cx="336" cy="240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62" name="Text Box 7">
                <a:extLst>
                  <a:ext uri="{FF2B5EF4-FFF2-40B4-BE49-F238E27FC236}">
                    <a16:creationId xmlns:a16="http://schemas.microsoft.com/office/drawing/2014/main" id="{370D96C0-6221-E9D1-1C64-B5FF425209B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36" y="1776"/>
                <a:ext cx="24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US" altLang="en-US" sz="1800"/>
                  <a:t>A</a:t>
                </a:r>
                <a:endParaRPr lang="en-GB" altLang="en-US" sz="1800"/>
              </a:p>
            </p:txBody>
          </p:sp>
        </p:grp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8C8800DA-2C0A-E2A4-927D-F24D5D8B45A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76" y="2256"/>
              <a:ext cx="336" cy="240"/>
              <a:chOff x="2640" y="1776"/>
              <a:chExt cx="336" cy="240"/>
            </a:xfrm>
          </p:grpSpPr>
          <p:sp>
            <p:nvSpPr>
              <p:cNvPr id="59" name="Oval 58">
                <a:extLst>
                  <a:ext uri="{FF2B5EF4-FFF2-40B4-BE49-F238E27FC236}">
                    <a16:creationId xmlns:a16="http://schemas.microsoft.com/office/drawing/2014/main" id="{B6EBF256-BF85-B869-ADBD-A89254CD2AC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40" y="1776"/>
                <a:ext cx="336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60" name="Text Box 10">
                <a:extLst>
                  <a:ext uri="{FF2B5EF4-FFF2-40B4-BE49-F238E27FC236}">
                    <a16:creationId xmlns:a16="http://schemas.microsoft.com/office/drawing/2014/main" id="{3374711E-E6E2-40CC-68DD-D46657A222D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36" y="1776"/>
                <a:ext cx="24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US" altLang="en-US" sz="1800"/>
                  <a:t>B</a:t>
                </a:r>
                <a:endParaRPr lang="en-GB" altLang="en-US" sz="1800"/>
              </a:p>
            </p:txBody>
          </p:sp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C59BD5A9-22CB-BA7C-4768-16731656155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92" y="2256"/>
              <a:ext cx="336" cy="240"/>
              <a:chOff x="2640" y="1776"/>
              <a:chExt cx="336" cy="240"/>
            </a:xfrm>
          </p:grpSpPr>
          <p:sp>
            <p:nvSpPr>
              <p:cNvPr id="57" name="Oval 56">
                <a:extLst>
                  <a:ext uri="{FF2B5EF4-FFF2-40B4-BE49-F238E27FC236}">
                    <a16:creationId xmlns:a16="http://schemas.microsoft.com/office/drawing/2014/main" id="{3FCC3283-4588-FDAF-36C8-2F98C9A2746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40" y="1776"/>
                <a:ext cx="336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58" name="Text Box 13">
                <a:extLst>
                  <a:ext uri="{FF2B5EF4-FFF2-40B4-BE49-F238E27FC236}">
                    <a16:creationId xmlns:a16="http://schemas.microsoft.com/office/drawing/2014/main" id="{0E2D0AB1-3310-6EA1-A8F9-97A4C15FC94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36" y="1776"/>
                <a:ext cx="24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US" altLang="en-US" sz="1800"/>
                  <a:t>C</a:t>
                </a:r>
                <a:endParaRPr lang="en-GB" altLang="en-US" sz="1800"/>
              </a:p>
            </p:txBody>
          </p:sp>
        </p:grp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BDE44E39-CFD5-1664-8FB5-94BFBB73560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16" y="2256"/>
              <a:ext cx="336" cy="240"/>
              <a:chOff x="2640" y="1776"/>
              <a:chExt cx="336" cy="240"/>
            </a:xfrm>
          </p:grpSpPr>
          <p:sp>
            <p:nvSpPr>
              <p:cNvPr id="55" name="Oval 54">
                <a:extLst>
                  <a:ext uri="{FF2B5EF4-FFF2-40B4-BE49-F238E27FC236}">
                    <a16:creationId xmlns:a16="http://schemas.microsoft.com/office/drawing/2014/main" id="{E6A6B4F4-3788-0C54-29A1-5180B5C5E8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40" y="1776"/>
                <a:ext cx="336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56" name="Text Box 16">
                <a:extLst>
                  <a:ext uri="{FF2B5EF4-FFF2-40B4-BE49-F238E27FC236}">
                    <a16:creationId xmlns:a16="http://schemas.microsoft.com/office/drawing/2014/main" id="{950B9AE5-A820-3A3C-4ECF-BF8071B1EFE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36" y="1776"/>
                <a:ext cx="24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US" altLang="en-US" sz="1800"/>
                  <a:t>E</a:t>
                </a:r>
                <a:endParaRPr lang="en-GB" altLang="en-US" sz="1800"/>
              </a:p>
            </p:txBody>
          </p:sp>
        </p:grp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88983FAC-B6C3-E776-7BA0-284AEDBBE7F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08" y="2256"/>
              <a:ext cx="336" cy="240"/>
              <a:chOff x="2640" y="1776"/>
              <a:chExt cx="336" cy="240"/>
            </a:xfrm>
          </p:grpSpPr>
          <p:sp>
            <p:nvSpPr>
              <p:cNvPr id="53" name="Oval 52">
                <a:extLst>
                  <a:ext uri="{FF2B5EF4-FFF2-40B4-BE49-F238E27FC236}">
                    <a16:creationId xmlns:a16="http://schemas.microsoft.com/office/drawing/2014/main" id="{9429C10B-7F8C-A3A8-1C26-B82A3784E39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40" y="1776"/>
                <a:ext cx="336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54" name="Text Box 19">
                <a:extLst>
                  <a:ext uri="{FF2B5EF4-FFF2-40B4-BE49-F238E27FC236}">
                    <a16:creationId xmlns:a16="http://schemas.microsoft.com/office/drawing/2014/main" id="{913CB4ED-484B-4FC3-9161-4A72948E658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36" y="1776"/>
                <a:ext cx="24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US" altLang="en-US" sz="1800"/>
                  <a:t>D</a:t>
                </a:r>
                <a:endParaRPr lang="en-GB" altLang="en-US" sz="1800"/>
              </a:p>
            </p:txBody>
          </p:sp>
        </p:grpSp>
        <p:sp>
          <p:nvSpPr>
            <p:cNvPr id="49" name="Line 20">
              <a:extLst>
                <a:ext uri="{FF2B5EF4-FFF2-40B4-BE49-F238E27FC236}">
                  <a16:creationId xmlns:a16="http://schemas.microsoft.com/office/drawing/2014/main" id="{6A61355C-A34E-0677-B0E5-D990F178259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016" y="2064"/>
              <a:ext cx="1008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en-IN"/>
            </a:p>
          </p:txBody>
        </p:sp>
        <p:sp>
          <p:nvSpPr>
            <p:cNvPr id="50" name="Line 21">
              <a:extLst>
                <a:ext uri="{FF2B5EF4-FFF2-40B4-BE49-F238E27FC236}">
                  <a16:creationId xmlns:a16="http://schemas.microsoft.com/office/drawing/2014/main" id="{63AFA24A-9DEF-4D47-97ED-E8B3DDB0CA3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832" y="2064"/>
              <a:ext cx="192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en-IN"/>
            </a:p>
          </p:txBody>
        </p:sp>
        <p:sp>
          <p:nvSpPr>
            <p:cNvPr id="51" name="Line 22">
              <a:extLst>
                <a:ext uri="{FF2B5EF4-FFF2-40B4-BE49-F238E27FC236}">
                  <a16:creationId xmlns:a16="http://schemas.microsoft.com/office/drawing/2014/main" id="{B9D7BB99-839C-CAF9-DEBB-AED9B78C577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24" y="2064"/>
              <a:ext cx="48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en-IN"/>
            </a:p>
          </p:txBody>
        </p:sp>
        <p:sp>
          <p:nvSpPr>
            <p:cNvPr id="52" name="Line 23">
              <a:extLst>
                <a:ext uri="{FF2B5EF4-FFF2-40B4-BE49-F238E27FC236}">
                  <a16:creationId xmlns:a16="http://schemas.microsoft.com/office/drawing/2014/main" id="{2203C583-F2D3-4D49-C5B2-A448386FB34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24" y="2064"/>
              <a:ext cx="1536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en-IN"/>
            </a:p>
          </p:txBody>
        </p:sp>
      </p:grpSp>
      <p:pic>
        <p:nvPicPr>
          <p:cNvPr id="16447" name="Picture 16446">
            <a:extLst>
              <a:ext uri="{FF2B5EF4-FFF2-40B4-BE49-F238E27FC236}">
                <a16:creationId xmlns:a16="http://schemas.microsoft.com/office/drawing/2014/main" id="{7599E819-7921-579D-481E-27FD5B33AD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500" y="49845"/>
            <a:ext cx="1143000" cy="1066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4527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2865F0-898E-32FD-D5D2-7C578D090E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00050" lvl="1" indent="0" algn="just">
              <a:buNone/>
              <a:defRPr/>
            </a:pPr>
            <a:endParaRPr lang="en-US" sz="4800" b="1" dirty="0">
              <a:solidFill>
                <a:schemeClr val="accent6">
                  <a:lumMod val="75000"/>
                </a:schemeClr>
              </a:solidFill>
              <a:latin typeface="+mj-lt"/>
              <a:cs typeface="Times New Roman" pitchFamily="18" charset="0"/>
            </a:endParaRPr>
          </a:p>
          <a:p>
            <a:pPr marL="400050" lvl="1" indent="0" algn="just">
              <a:buNone/>
              <a:defRPr/>
            </a:pPr>
            <a:endParaRPr lang="en-US" sz="4800" b="1" dirty="0">
              <a:solidFill>
                <a:schemeClr val="accent6">
                  <a:lumMod val="75000"/>
                </a:schemeClr>
              </a:solidFill>
              <a:latin typeface="+mj-lt"/>
              <a:cs typeface="Times New Roman" pitchFamily="18" charset="0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6389" name="Footer Placeholder 4">
            <a:extLst>
              <a:ext uri="{FF2B5EF4-FFF2-40B4-BE49-F238E27FC236}">
                <a16:creationId xmlns:a16="http://schemas.microsoft.com/office/drawing/2014/main" id="{E4E49A54-5FC0-74F0-A8B7-A303EDDA3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600" dirty="0">
                <a:solidFill>
                  <a:schemeClr val="accent2"/>
                </a:solidFill>
                <a:latin typeface="+mj-lt"/>
              </a:rPr>
              <a:t>Artificial Intelligence</a:t>
            </a:r>
          </a:p>
        </p:txBody>
      </p:sp>
      <p:sp>
        <p:nvSpPr>
          <p:cNvPr id="16387" name="Text Box 194">
            <a:extLst>
              <a:ext uri="{FF2B5EF4-FFF2-40B4-BE49-F238E27FC236}">
                <a16:creationId xmlns:a16="http://schemas.microsoft.com/office/drawing/2014/main" id="{DEE2CD56-DA98-7367-ABF4-8D1C0AB96D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1075" y="1464310"/>
            <a:ext cx="7181850" cy="892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2" tIns="45718" rIns="91432" bIns="45718">
            <a:spAutoFit/>
          </a:bodyPr>
          <a:lstStyle/>
          <a:p>
            <a:pPr marL="342900" indent="-342900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2800" b="1" dirty="0">
                <a:solidFill>
                  <a:schemeClr val="tx2"/>
                </a:solidFill>
                <a:latin typeface="Calibri" pitchFamily="34" charset="0"/>
              </a:rPr>
              <a:t>A, B</a:t>
            </a:r>
          </a:p>
          <a:p>
            <a:pPr>
              <a:spcBef>
                <a:spcPts val="0"/>
              </a:spcBef>
            </a:pPr>
            <a:endParaRPr lang="en-US" sz="2400" dirty="0">
              <a:latin typeface="Calibri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BC320E0-602E-CEC2-AFD3-1F7F3A261BA2}"/>
              </a:ext>
            </a:extLst>
          </p:cNvPr>
          <p:cNvGrpSpPr>
            <a:grpSpLocks/>
          </p:cNvGrpSpPr>
          <p:nvPr/>
        </p:nvGrpSpPr>
        <p:grpSpPr bwMode="auto">
          <a:xfrm>
            <a:off x="1866900" y="2321298"/>
            <a:ext cx="5410200" cy="1752600"/>
            <a:chOff x="1344" y="1824"/>
            <a:chExt cx="3408" cy="1104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6DDE37F6-9B86-46B4-82A3-9D328885039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80" y="1824"/>
              <a:ext cx="336" cy="240"/>
              <a:chOff x="2640" y="1776"/>
              <a:chExt cx="336" cy="240"/>
            </a:xfrm>
          </p:grpSpPr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405CAA24-32FE-10B9-F6B5-CC522FDB326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40" y="1776"/>
                <a:ext cx="336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30" name="Text Box 7">
                <a:extLst>
                  <a:ext uri="{FF2B5EF4-FFF2-40B4-BE49-F238E27FC236}">
                    <a16:creationId xmlns:a16="http://schemas.microsoft.com/office/drawing/2014/main" id="{AB4EDC87-C440-1906-2603-47591654DC2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36" y="1776"/>
                <a:ext cx="24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US" altLang="en-US" sz="1800"/>
                  <a:t>A</a:t>
                </a:r>
                <a:endParaRPr lang="en-GB" altLang="en-US" sz="1800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BAE1231A-19FC-17CE-5871-1A73A220948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76" y="2256"/>
              <a:ext cx="336" cy="240"/>
              <a:chOff x="2640" y="1776"/>
              <a:chExt cx="336" cy="240"/>
            </a:xfrm>
          </p:grpSpPr>
          <p:sp>
            <p:nvSpPr>
              <p:cNvPr id="27" name="Oval 26">
                <a:extLst>
                  <a:ext uri="{FF2B5EF4-FFF2-40B4-BE49-F238E27FC236}">
                    <a16:creationId xmlns:a16="http://schemas.microsoft.com/office/drawing/2014/main" id="{7412C096-4D02-8239-A187-4DA0CCB0A33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40" y="1776"/>
                <a:ext cx="336" cy="240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28" name="Text Box 10">
                <a:extLst>
                  <a:ext uri="{FF2B5EF4-FFF2-40B4-BE49-F238E27FC236}">
                    <a16:creationId xmlns:a16="http://schemas.microsoft.com/office/drawing/2014/main" id="{97697FD0-E923-9FE0-C40D-9BFF806CEAA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36" y="1776"/>
                <a:ext cx="24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US" altLang="en-US" sz="1800"/>
                  <a:t>B</a:t>
                </a:r>
                <a:endParaRPr lang="en-GB" altLang="en-US" sz="1800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E989FD2-EDD4-87B1-FF1F-B6158369553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92" y="2256"/>
              <a:ext cx="336" cy="240"/>
              <a:chOff x="2640" y="1776"/>
              <a:chExt cx="336" cy="240"/>
            </a:xfrm>
          </p:grpSpPr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1CEF9877-6E53-075F-C065-166760F868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40" y="1776"/>
                <a:ext cx="336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26" name="Text Box 13">
                <a:extLst>
                  <a:ext uri="{FF2B5EF4-FFF2-40B4-BE49-F238E27FC236}">
                    <a16:creationId xmlns:a16="http://schemas.microsoft.com/office/drawing/2014/main" id="{878614DA-E634-49A7-8B73-9024C5E780E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36" y="1776"/>
                <a:ext cx="24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US" altLang="en-US" sz="1800"/>
                  <a:t>C</a:t>
                </a:r>
                <a:endParaRPr lang="en-GB" altLang="en-US" sz="1800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EE38E01E-2389-477F-8D9E-13DEF9D6648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16" y="2256"/>
              <a:ext cx="336" cy="240"/>
              <a:chOff x="2640" y="1776"/>
              <a:chExt cx="336" cy="240"/>
            </a:xfrm>
          </p:grpSpPr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7010FAD6-4583-3DEA-EDE6-4D804EB3E8F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40" y="1776"/>
                <a:ext cx="336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24" name="Text Box 16">
                <a:extLst>
                  <a:ext uri="{FF2B5EF4-FFF2-40B4-BE49-F238E27FC236}">
                    <a16:creationId xmlns:a16="http://schemas.microsoft.com/office/drawing/2014/main" id="{427180B1-7AF2-DE8F-FA16-E0C0356CACE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36" y="1776"/>
                <a:ext cx="24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US" altLang="en-US" sz="1800"/>
                  <a:t>E</a:t>
                </a:r>
                <a:endParaRPr lang="en-GB" altLang="en-US" sz="1800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0E6AB0BD-700B-CF1F-9C89-7C0C47FC736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08" y="2256"/>
              <a:ext cx="336" cy="240"/>
              <a:chOff x="2640" y="1776"/>
              <a:chExt cx="336" cy="240"/>
            </a:xfrm>
          </p:grpSpPr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460B13D1-519D-A11B-CAAA-891274FD244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40" y="1776"/>
                <a:ext cx="336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22" name="Text Box 19">
                <a:extLst>
                  <a:ext uri="{FF2B5EF4-FFF2-40B4-BE49-F238E27FC236}">
                    <a16:creationId xmlns:a16="http://schemas.microsoft.com/office/drawing/2014/main" id="{5FA124A7-369D-D806-85FC-897A514B845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36" y="1776"/>
                <a:ext cx="24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US" altLang="en-US" sz="1800"/>
                  <a:t>D</a:t>
                </a:r>
                <a:endParaRPr lang="en-GB" altLang="en-US" sz="1800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DB53BD17-4062-28E1-0A8B-E06C785385B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44" y="2688"/>
              <a:ext cx="336" cy="240"/>
              <a:chOff x="2640" y="1776"/>
              <a:chExt cx="336" cy="240"/>
            </a:xfrm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6E1AFDB7-0740-D281-30BD-78183C9FBF6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40" y="1776"/>
                <a:ext cx="336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20" name="Text Box 22">
                <a:extLst>
                  <a:ext uri="{FF2B5EF4-FFF2-40B4-BE49-F238E27FC236}">
                    <a16:creationId xmlns:a16="http://schemas.microsoft.com/office/drawing/2014/main" id="{A5F4CA27-ED4E-2A01-E61A-C8739E10BE3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36" y="1776"/>
                <a:ext cx="24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US" altLang="en-US" sz="1800"/>
                  <a:t>F</a:t>
                </a:r>
                <a:endParaRPr lang="en-GB" altLang="en-US" sz="1800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F799C223-0555-C653-FFAC-DAC63EC5D59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12" y="2688"/>
              <a:ext cx="336" cy="240"/>
              <a:chOff x="2640" y="1776"/>
              <a:chExt cx="336" cy="240"/>
            </a:xfrm>
          </p:grpSpPr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B7765454-380B-A42C-F92F-DA92CA9B2F7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40" y="1776"/>
                <a:ext cx="336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8" name="Text Box 25">
                <a:extLst>
                  <a:ext uri="{FF2B5EF4-FFF2-40B4-BE49-F238E27FC236}">
                    <a16:creationId xmlns:a16="http://schemas.microsoft.com/office/drawing/2014/main" id="{77616F34-8B7E-A6BB-2BF5-9E0DB8A1B5F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36" y="1776"/>
                <a:ext cx="24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US" altLang="en-US" sz="1800"/>
                  <a:t>G</a:t>
                </a:r>
                <a:endParaRPr lang="en-GB" altLang="en-US" sz="1800"/>
              </a:p>
            </p:txBody>
          </p:sp>
        </p:grpSp>
        <p:sp>
          <p:nvSpPr>
            <p:cNvPr id="11" name="Line 26">
              <a:extLst>
                <a:ext uri="{FF2B5EF4-FFF2-40B4-BE49-F238E27FC236}">
                  <a16:creationId xmlns:a16="http://schemas.microsoft.com/office/drawing/2014/main" id="{3C57BDFF-42C8-3BA6-5F98-EDBFE53E3DE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016" y="2064"/>
              <a:ext cx="1008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en-IN"/>
            </a:p>
          </p:txBody>
        </p:sp>
        <p:sp>
          <p:nvSpPr>
            <p:cNvPr id="12" name="Line 27">
              <a:extLst>
                <a:ext uri="{FF2B5EF4-FFF2-40B4-BE49-F238E27FC236}">
                  <a16:creationId xmlns:a16="http://schemas.microsoft.com/office/drawing/2014/main" id="{07655836-4289-9AFD-DCBD-B6C1B775430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832" y="2064"/>
              <a:ext cx="192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en-IN"/>
            </a:p>
          </p:txBody>
        </p:sp>
        <p:sp>
          <p:nvSpPr>
            <p:cNvPr id="13" name="Line 28">
              <a:extLst>
                <a:ext uri="{FF2B5EF4-FFF2-40B4-BE49-F238E27FC236}">
                  <a16:creationId xmlns:a16="http://schemas.microsoft.com/office/drawing/2014/main" id="{8680C2B9-4EEF-23B8-B277-3BFCE408077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24" y="2064"/>
              <a:ext cx="48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en-IN"/>
            </a:p>
          </p:txBody>
        </p:sp>
        <p:sp>
          <p:nvSpPr>
            <p:cNvPr id="14" name="Line 29">
              <a:extLst>
                <a:ext uri="{FF2B5EF4-FFF2-40B4-BE49-F238E27FC236}">
                  <a16:creationId xmlns:a16="http://schemas.microsoft.com/office/drawing/2014/main" id="{ACC1F0CC-1089-7AE6-E8F4-A7370B8CB6B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24" y="2064"/>
              <a:ext cx="1536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en-IN"/>
            </a:p>
          </p:txBody>
        </p:sp>
        <p:sp>
          <p:nvSpPr>
            <p:cNvPr id="15" name="Line 30">
              <a:extLst>
                <a:ext uri="{FF2B5EF4-FFF2-40B4-BE49-F238E27FC236}">
                  <a16:creationId xmlns:a16="http://schemas.microsoft.com/office/drawing/2014/main" id="{5FF91471-A3C0-084A-2A0E-E0CC8F6709E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536" y="2496"/>
              <a:ext cx="384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en-IN"/>
            </a:p>
          </p:txBody>
        </p:sp>
        <p:sp>
          <p:nvSpPr>
            <p:cNvPr id="16" name="Line 31">
              <a:extLst>
                <a:ext uri="{FF2B5EF4-FFF2-40B4-BE49-F238E27FC236}">
                  <a16:creationId xmlns:a16="http://schemas.microsoft.com/office/drawing/2014/main" id="{512C1C57-01CE-DDA8-1F30-88DC3E82646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20" y="2496"/>
              <a:ext cx="336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en-IN"/>
            </a:p>
          </p:txBody>
        </p:sp>
      </p:grpSp>
      <p:pic>
        <p:nvPicPr>
          <p:cNvPr id="32" name="Picture 31">
            <a:extLst>
              <a:ext uri="{FF2B5EF4-FFF2-40B4-BE49-F238E27FC236}">
                <a16:creationId xmlns:a16="http://schemas.microsoft.com/office/drawing/2014/main" id="{346FDC09-1CA9-4D88-8DAA-92F0D1832C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500" y="49845"/>
            <a:ext cx="1143000" cy="1066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2394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2865F0-898E-32FD-D5D2-7C578D090E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00050" lvl="1" indent="0" algn="just">
              <a:buNone/>
              <a:defRPr/>
            </a:pPr>
            <a:endParaRPr lang="en-US" sz="4800" b="1" dirty="0">
              <a:solidFill>
                <a:schemeClr val="accent6">
                  <a:lumMod val="75000"/>
                </a:schemeClr>
              </a:solidFill>
              <a:latin typeface="+mj-lt"/>
              <a:cs typeface="Times New Roman" pitchFamily="18" charset="0"/>
            </a:endParaRPr>
          </a:p>
          <a:p>
            <a:pPr marL="400050" lvl="1" indent="0" algn="just">
              <a:buNone/>
              <a:defRPr/>
            </a:pPr>
            <a:endParaRPr lang="en-US" sz="4800" b="1" dirty="0">
              <a:solidFill>
                <a:schemeClr val="accent6">
                  <a:lumMod val="75000"/>
                </a:schemeClr>
              </a:solidFill>
              <a:latin typeface="+mj-lt"/>
              <a:cs typeface="Times New Roman" pitchFamily="18" charset="0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6389" name="Footer Placeholder 4">
            <a:extLst>
              <a:ext uri="{FF2B5EF4-FFF2-40B4-BE49-F238E27FC236}">
                <a16:creationId xmlns:a16="http://schemas.microsoft.com/office/drawing/2014/main" id="{E4E49A54-5FC0-74F0-A8B7-A303EDDA3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600" dirty="0">
                <a:solidFill>
                  <a:schemeClr val="accent2"/>
                </a:solidFill>
                <a:latin typeface="+mj-lt"/>
              </a:rPr>
              <a:t>Artificial Intelligence</a:t>
            </a:r>
          </a:p>
        </p:txBody>
      </p:sp>
      <p:sp>
        <p:nvSpPr>
          <p:cNvPr id="16387" name="Text Box 194">
            <a:extLst>
              <a:ext uri="{FF2B5EF4-FFF2-40B4-BE49-F238E27FC236}">
                <a16:creationId xmlns:a16="http://schemas.microsoft.com/office/drawing/2014/main" id="{DEE2CD56-DA98-7367-ABF4-8D1C0AB96D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1075" y="1464310"/>
            <a:ext cx="7181850" cy="523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2" tIns="45718" rIns="91432" bIns="45718">
            <a:spAutoFit/>
          </a:bodyPr>
          <a:lstStyle/>
          <a:p>
            <a:pPr marL="342900" indent="-342900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2800" b="1" dirty="0">
                <a:solidFill>
                  <a:schemeClr val="tx2"/>
                </a:solidFill>
                <a:latin typeface="Calibri" pitchFamily="34" charset="0"/>
              </a:rPr>
              <a:t>A, B, F</a:t>
            </a:r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443CEDD0-E738-C631-5ED6-C8FCADBA1B1C}"/>
              </a:ext>
            </a:extLst>
          </p:cNvPr>
          <p:cNvGrpSpPr>
            <a:grpSpLocks/>
          </p:cNvGrpSpPr>
          <p:nvPr/>
        </p:nvGrpSpPr>
        <p:grpSpPr bwMode="auto">
          <a:xfrm>
            <a:off x="1866900" y="2444728"/>
            <a:ext cx="5410200" cy="1752600"/>
            <a:chOff x="1344" y="1824"/>
            <a:chExt cx="3408" cy="1104"/>
          </a:xfrm>
        </p:grpSpPr>
        <p:grpSp>
          <p:nvGrpSpPr>
            <p:cNvPr id="16384" name="Group 16383">
              <a:extLst>
                <a:ext uri="{FF2B5EF4-FFF2-40B4-BE49-F238E27FC236}">
                  <a16:creationId xmlns:a16="http://schemas.microsoft.com/office/drawing/2014/main" id="{FEF6355D-30D8-DF86-2324-FD902ADC603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80" y="1824"/>
              <a:ext cx="336" cy="240"/>
              <a:chOff x="2640" y="1776"/>
              <a:chExt cx="336" cy="240"/>
            </a:xfrm>
          </p:grpSpPr>
          <p:sp>
            <p:nvSpPr>
              <p:cNvPr id="16413" name="Oval 16412">
                <a:extLst>
                  <a:ext uri="{FF2B5EF4-FFF2-40B4-BE49-F238E27FC236}">
                    <a16:creationId xmlns:a16="http://schemas.microsoft.com/office/drawing/2014/main" id="{8537F0C8-2F2B-4ED1-0D15-29430FA9394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40" y="1776"/>
                <a:ext cx="336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6414" name="Text Box 7">
                <a:extLst>
                  <a:ext uri="{FF2B5EF4-FFF2-40B4-BE49-F238E27FC236}">
                    <a16:creationId xmlns:a16="http://schemas.microsoft.com/office/drawing/2014/main" id="{7C25D219-A269-6648-F940-DA07B294825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36" y="1776"/>
                <a:ext cx="24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US" altLang="en-US" sz="1800"/>
                  <a:t>A</a:t>
                </a:r>
                <a:endParaRPr lang="en-GB" altLang="en-US" sz="1800"/>
              </a:p>
            </p:txBody>
          </p:sp>
        </p:grpSp>
        <p:grpSp>
          <p:nvGrpSpPr>
            <p:cNvPr id="16385" name="Group 16384">
              <a:extLst>
                <a:ext uri="{FF2B5EF4-FFF2-40B4-BE49-F238E27FC236}">
                  <a16:creationId xmlns:a16="http://schemas.microsoft.com/office/drawing/2014/main" id="{EC0FB5CE-6A31-9C58-E05C-DE1FF100907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76" y="2256"/>
              <a:ext cx="336" cy="240"/>
              <a:chOff x="2640" y="1776"/>
              <a:chExt cx="336" cy="240"/>
            </a:xfrm>
          </p:grpSpPr>
          <p:sp>
            <p:nvSpPr>
              <p:cNvPr id="16411" name="Oval 16410">
                <a:extLst>
                  <a:ext uri="{FF2B5EF4-FFF2-40B4-BE49-F238E27FC236}">
                    <a16:creationId xmlns:a16="http://schemas.microsoft.com/office/drawing/2014/main" id="{D1488DE9-137B-E382-58F0-B50F3C4915E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40" y="1776"/>
                <a:ext cx="336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6412" name="Text Box 10">
                <a:extLst>
                  <a:ext uri="{FF2B5EF4-FFF2-40B4-BE49-F238E27FC236}">
                    <a16:creationId xmlns:a16="http://schemas.microsoft.com/office/drawing/2014/main" id="{94B9C7A4-5DA0-FA7D-A5F1-1EE758FD6E6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36" y="1776"/>
                <a:ext cx="24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US" altLang="en-US" sz="1800"/>
                  <a:t>B</a:t>
                </a:r>
                <a:endParaRPr lang="en-GB" altLang="en-US" sz="1800"/>
              </a:p>
            </p:txBody>
          </p:sp>
        </p:grpSp>
        <p:grpSp>
          <p:nvGrpSpPr>
            <p:cNvPr id="16388" name="Group 16387">
              <a:extLst>
                <a:ext uri="{FF2B5EF4-FFF2-40B4-BE49-F238E27FC236}">
                  <a16:creationId xmlns:a16="http://schemas.microsoft.com/office/drawing/2014/main" id="{CB9E4FA7-9E65-4AE8-2DF6-457B6F00910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92" y="2256"/>
              <a:ext cx="336" cy="240"/>
              <a:chOff x="2640" y="1776"/>
              <a:chExt cx="336" cy="240"/>
            </a:xfrm>
          </p:grpSpPr>
          <p:sp>
            <p:nvSpPr>
              <p:cNvPr id="16409" name="Oval 16408">
                <a:extLst>
                  <a:ext uri="{FF2B5EF4-FFF2-40B4-BE49-F238E27FC236}">
                    <a16:creationId xmlns:a16="http://schemas.microsoft.com/office/drawing/2014/main" id="{117CCE49-61C7-EDB3-5BEA-22E4BDBC013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40" y="1776"/>
                <a:ext cx="336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6410" name="Text Box 13">
                <a:extLst>
                  <a:ext uri="{FF2B5EF4-FFF2-40B4-BE49-F238E27FC236}">
                    <a16:creationId xmlns:a16="http://schemas.microsoft.com/office/drawing/2014/main" id="{726CBFFB-5AEC-D52C-E6D0-91BBA74C3D6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36" y="1776"/>
                <a:ext cx="24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US" altLang="en-US" sz="1800"/>
                  <a:t>C</a:t>
                </a:r>
                <a:endParaRPr lang="en-GB" altLang="en-US" sz="1800"/>
              </a:p>
            </p:txBody>
          </p:sp>
        </p:grpSp>
        <p:grpSp>
          <p:nvGrpSpPr>
            <p:cNvPr id="16391" name="Group 16390">
              <a:extLst>
                <a:ext uri="{FF2B5EF4-FFF2-40B4-BE49-F238E27FC236}">
                  <a16:creationId xmlns:a16="http://schemas.microsoft.com/office/drawing/2014/main" id="{D0CC3FEC-F8B8-D088-16B3-C7EBDFE9326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16" y="2256"/>
              <a:ext cx="336" cy="240"/>
              <a:chOff x="2640" y="1776"/>
              <a:chExt cx="336" cy="240"/>
            </a:xfrm>
          </p:grpSpPr>
          <p:sp>
            <p:nvSpPr>
              <p:cNvPr id="16407" name="Oval 16406">
                <a:extLst>
                  <a:ext uri="{FF2B5EF4-FFF2-40B4-BE49-F238E27FC236}">
                    <a16:creationId xmlns:a16="http://schemas.microsoft.com/office/drawing/2014/main" id="{4230F78C-9DEC-A0FF-66AE-6E7F3FDA26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40" y="1776"/>
                <a:ext cx="336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6408" name="Text Box 16">
                <a:extLst>
                  <a:ext uri="{FF2B5EF4-FFF2-40B4-BE49-F238E27FC236}">
                    <a16:creationId xmlns:a16="http://schemas.microsoft.com/office/drawing/2014/main" id="{D4ACAB43-3B87-6829-D24B-C59AFE9FE5A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36" y="1776"/>
                <a:ext cx="24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US" altLang="en-US" sz="1800"/>
                  <a:t>E</a:t>
                </a:r>
                <a:endParaRPr lang="en-GB" altLang="en-US" sz="1800"/>
              </a:p>
            </p:txBody>
          </p:sp>
        </p:grpSp>
        <p:grpSp>
          <p:nvGrpSpPr>
            <p:cNvPr id="16392" name="Group 16391">
              <a:extLst>
                <a:ext uri="{FF2B5EF4-FFF2-40B4-BE49-F238E27FC236}">
                  <a16:creationId xmlns:a16="http://schemas.microsoft.com/office/drawing/2014/main" id="{55DED9FD-0463-72C9-A236-2692564148A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08" y="2256"/>
              <a:ext cx="336" cy="240"/>
              <a:chOff x="2640" y="1776"/>
              <a:chExt cx="336" cy="240"/>
            </a:xfrm>
          </p:grpSpPr>
          <p:sp>
            <p:nvSpPr>
              <p:cNvPr id="16405" name="Oval 16404">
                <a:extLst>
                  <a:ext uri="{FF2B5EF4-FFF2-40B4-BE49-F238E27FC236}">
                    <a16:creationId xmlns:a16="http://schemas.microsoft.com/office/drawing/2014/main" id="{60C47C73-91CA-10D0-C9C8-89FE546CC35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40" y="1776"/>
                <a:ext cx="336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6406" name="Text Box 19">
                <a:extLst>
                  <a:ext uri="{FF2B5EF4-FFF2-40B4-BE49-F238E27FC236}">
                    <a16:creationId xmlns:a16="http://schemas.microsoft.com/office/drawing/2014/main" id="{807B3D19-0732-6442-5F7F-CDA0D97E8A6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36" y="1776"/>
                <a:ext cx="24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US" altLang="en-US" sz="1800"/>
                  <a:t>D</a:t>
                </a:r>
                <a:endParaRPr lang="en-GB" altLang="en-US" sz="1800"/>
              </a:p>
            </p:txBody>
          </p:sp>
        </p:grpSp>
        <p:grpSp>
          <p:nvGrpSpPr>
            <p:cNvPr id="16393" name="Group 16392">
              <a:extLst>
                <a:ext uri="{FF2B5EF4-FFF2-40B4-BE49-F238E27FC236}">
                  <a16:creationId xmlns:a16="http://schemas.microsoft.com/office/drawing/2014/main" id="{BA012AE4-D6E8-C391-93BF-EF30061B80E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44" y="2688"/>
              <a:ext cx="336" cy="240"/>
              <a:chOff x="2640" y="1776"/>
              <a:chExt cx="336" cy="240"/>
            </a:xfrm>
          </p:grpSpPr>
          <p:sp>
            <p:nvSpPr>
              <p:cNvPr id="16403" name="Oval 16402">
                <a:extLst>
                  <a:ext uri="{FF2B5EF4-FFF2-40B4-BE49-F238E27FC236}">
                    <a16:creationId xmlns:a16="http://schemas.microsoft.com/office/drawing/2014/main" id="{3329E98C-5682-9223-F4FD-65E89141F56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40" y="1776"/>
                <a:ext cx="336" cy="240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6404" name="Text Box 22">
                <a:extLst>
                  <a:ext uri="{FF2B5EF4-FFF2-40B4-BE49-F238E27FC236}">
                    <a16:creationId xmlns:a16="http://schemas.microsoft.com/office/drawing/2014/main" id="{FB3B2CB5-A054-82D4-5129-9FC404C942D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36" y="1776"/>
                <a:ext cx="24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US" altLang="en-US" sz="1800"/>
                  <a:t>F</a:t>
                </a:r>
                <a:endParaRPr lang="en-GB" altLang="en-US" sz="1800"/>
              </a:p>
            </p:txBody>
          </p:sp>
        </p:grpSp>
        <p:grpSp>
          <p:nvGrpSpPr>
            <p:cNvPr id="16394" name="Group 16393">
              <a:extLst>
                <a:ext uri="{FF2B5EF4-FFF2-40B4-BE49-F238E27FC236}">
                  <a16:creationId xmlns:a16="http://schemas.microsoft.com/office/drawing/2014/main" id="{8C120322-564C-9A6F-B748-F7ED432C6D6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12" y="2688"/>
              <a:ext cx="336" cy="240"/>
              <a:chOff x="2640" y="1776"/>
              <a:chExt cx="336" cy="240"/>
            </a:xfrm>
          </p:grpSpPr>
          <p:sp>
            <p:nvSpPr>
              <p:cNvPr id="16401" name="Oval 16400">
                <a:extLst>
                  <a:ext uri="{FF2B5EF4-FFF2-40B4-BE49-F238E27FC236}">
                    <a16:creationId xmlns:a16="http://schemas.microsoft.com/office/drawing/2014/main" id="{AD4360ED-1A93-E329-C388-2F89E5A937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40" y="1776"/>
                <a:ext cx="336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6402" name="Text Box 25">
                <a:extLst>
                  <a:ext uri="{FF2B5EF4-FFF2-40B4-BE49-F238E27FC236}">
                    <a16:creationId xmlns:a16="http://schemas.microsoft.com/office/drawing/2014/main" id="{E8729036-F76A-89A7-1FE5-01D64376B3B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36" y="1776"/>
                <a:ext cx="24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US" altLang="en-US" sz="1800"/>
                  <a:t>G</a:t>
                </a:r>
                <a:endParaRPr lang="en-GB" altLang="en-US" sz="1800"/>
              </a:p>
            </p:txBody>
          </p:sp>
        </p:grpSp>
        <p:sp>
          <p:nvSpPr>
            <p:cNvPr id="16395" name="Line 26">
              <a:extLst>
                <a:ext uri="{FF2B5EF4-FFF2-40B4-BE49-F238E27FC236}">
                  <a16:creationId xmlns:a16="http://schemas.microsoft.com/office/drawing/2014/main" id="{AC489BE6-794B-100C-CFE8-EF8D2C821EA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016" y="2064"/>
              <a:ext cx="1008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en-IN"/>
            </a:p>
          </p:txBody>
        </p:sp>
        <p:sp>
          <p:nvSpPr>
            <p:cNvPr id="16396" name="Line 27">
              <a:extLst>
                <a:ext uri="{FF2B5EF4-FFF2-40B4-BE49-F238E27FC236}">
                  <a16:creationId xmlns:a16="http://schemas.microsoft.com/office/drawing/2014/main" id="{11B09ABB-3D5E-E35E-DD1B-B531A2A06B5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832" y="2064"/>
              <a:ext cx="192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en-IN"/>
            </a:p>
          </p:txBody>
        </p:sp>
        <p:sp>
          <p:nvSpPr>
            <p:cNvPr id="16397" name="Line 28">
              <a:extLst>
                <a:ext uri="{FF2B5EF4-FFF2-40B4-BE49-F238E27FC236}">
                  <a16:creationId xmlns:a16="http://schemas.microsoft.com/office/drawing/2014/main" id="{DC80FD6E-7F71-0545-2809-6480AB4C484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24" y="2064"/>
              <a:ext cx="48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en-IN"/>
            </a:p>
          </p:txBody>
        </p:sp>
        <p:sp>
          <p:nvSpPr>
            <p:cNvPr id="16398" name="Line 29">
              <a:extLst>
                <a:ext uri="{FF2B5EF4-FFF2-40B4-BE49-F238E27FC236}">
                  <a16:creationId xmlns:a16="http://schemas.microsoft.com/office/drawing/2014/main" id="{4C09D773-FE20-74FE-749E-22DA68B86D2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24" y="2064"/>
              <a:ext cx="1536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en-IN"/>
            </a:p>
          </p:txBody>
        </p:sp>
        <p:sp>
          <p:nvSpPr>
            <p:cNvPr id="16399" name="Line 30">
              <a:extLst>
                <a:ext uri="{FF2B5EF4-FFF2-40B4-BE49-F238E27FC236}">
                  <a16:creationId xmlns:a16="http://schemas.microsoft.com/office/drawing/2014/main" id="{A21D087D-40DB-C5F6-2234-73F8B2482D7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536" y="2496"/>
              <a:ext cx="384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en-IN"/>
            </a:p>
          </p:txBody>
        </p:sp>
        <p:sp>
          <p:nvSpPr>
            <p:cNvPr id="16400" name="Line 31">
              <a:extLst>
                <a:ext uri="{FF2B5EF4-FFF2-40B4-BE49-F238E27FC236}">
                  <a16:creationId xmlns:a16="http://schemas.microsoft.com/office/drawing/2014/main" id="{4C7D96D9-F3E8-8D62-C2FE-13B7B824D3E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20" y="2496"/>
              <a:ext cx="336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en-IN"/>
            </a:p>
          </p:txBody>
        </p:sp>
      </p:grpSp>
      <p:pic>
        <p:nvPicPr>
          <p:cNvPr id="16416" name="Picture 16415">
            <a:extLst>
              <a:ext uri="{FF2B5EF4-FFF2-40B4-BE49-F238E27FC236}">
                <a16:creationId xmlns:a16="http://schemas.microsoft.com/office/drawing/2014/main" id="{6D44BC49-E587-85B9-6D2A-2DC94BC1E1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500" y="49845"/>
            <a:ext cx="1143000" cy="1066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6571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2865F0-898E-32FD-D5D2-7C578D090E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00050" lvl="1" indent="0" algn="just">
              <a:buNone/>
              <a:defRPr/>
            </a:pPr>
            <a:endParaRPr lang="en-US" sz="4800" b="1" dirty="0">
              <a:solidFill>
                <a:schemeClr val="accent6">
                  <a:lumMod val="75000"/>
                </a:schemeClr>
              </a:solidFill>
              <a:latin typeface="+mj-lt"/>
              <a:cs typeface="Times New Roman" pitchFamily="18" charset="0"/>
            </a:endParaRPr>
          </a:p>
          <a:p>
            <a:pPr marL="400050" lvl="1" indent="0" algn="just">
              <a:buNone/>
              <a:defRPr/>
            </a:pPr>
            <a:endParaRPr lang="en-US" sz="4800" b="1" dirty="0">
              <a:solidFill>
                <a:schemeClr val="accent6">
                  <a:lumMod val="75000"/>
                </a:schemeClr>
              </a:solidFill>
              <a:latin typeface="+mj-lt"/>
              <a:cs typeface="Times New Roman" pitchFamily="18" charset="0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6389" name="Footer Placeholder 4">
            <a:extLst>
              <a:ext uri="{FF2B5EF4-FFF2-40B4-BE49-F238E27FC236}">
                <a16:creationId xmlns:a16="http://schemas.microsoft.com/office/drawing/2014/main" id="{E4E49A54-5FC0-74F0-A8B7-A303EDDA3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600" dirty="0">
                <a:solidFill>
                  <a:schemeClr val="accent2"/>
                </a:solidFill>
                <a:latin typeface="+mj-lt"/>
              </a:rPr>
              <a:t>Artificial Intelligence</a:t>
            </a:r>
          </a:p>
        </p:txBody>
      </p:sp>
      <p:sp>
        <p:nvSpPr>
          <p:cNvPr id="16387" name="Text Box 194">
            <a:extLst>
              <a:ext uri="{FF2B5EF4-FFF2-40B4-BE49-F238E27FC236}">
                <a16:creationId xmlns:a16="http://schemas.microsoft.com/office/drawing/2014/main" id="{DEE2CD56-DA98-7367-ABF4-8D1C0AB96D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1075" y="1464310"/>
            <a:ext cx="7181850" cy="954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2" tIns="45718" rIns="91432" bIns="45718">
            <a:spAutoFit/>
          </a:bodyPr>
          <a:lstStyle/>
          <a:p>
            <a:pPr marL="342900" indent="-342900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2800" b="1" dirty="0">
                <a:solidFill>
                  <a:schemeClr val="tx2"/>
                </a:solidFill>
                <a:latin typeface="Calibri" pitchFamily="34" charset="0"/>
              </a:rPr>
              <a:t>A, B, F</a:t>
            </a:r>
          </a:p>
          <a:p>
            <a:pPr marL="342900" indent="-342900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2800" b="1" dirty="0">
                <a:solidFill>
                  <a:schemeClr val="tx2"/>
                </a:solidFill>
                <a:latin typeface="Calibri" pitchFamily="34" charset="0"/>
              </a:rPr>
              <a:t>G</a:t>
            </a:r>
          </a:p>
        </p:txBody>
      </p:sp>
      <p:grpSp>
        <p:nvGrpSpPr>
          <p:cNvPr id="16399" name="Group 16398">
            <a:extLst>
              <a:ext uri="{FF2B5EF4-FFF2-40B4-BE49-F238E27FC236}">
                <a16:creationId xmlns:a16="http://schemas.microsoft.com/office/drawing/2014/main" id="{6C18612D-DE35-EF3D-A241-2DFBB2DA5D29}"/>
              </a:ext>
            </a:extLst>
          </p:cNvPr>
          <p:cNvGrpSpPr>
            <a:grpSpLocks/>
          </p:cNvGrpSpPr>
          <p:nvPr/>
        </p:nvGrpSpPr>
        <p:grpSpPr bwMode="auto">
          <a:xfrm>
            <a:off x="1866900" y="2464277"/>
            <a:ext cx="5410200" cy="2590800"/>
            <a:chOff x="1344" y="1824"/>
            <a:chExt cx="3408" cy="1632"/>
          </a:xfrm>
        </p:grpSpPr>
        <p:grpSp>
          <p:nvGrpSpPr>
            <p:cNvPr id="16400" name="Group 16399">
              <a:extLst>
                <a:ext uri="{FF2B5EF4-FFF2-40B4-BE49-F238E27FC236}">
                  <a16:creationId xmlns:a16="http://schemas.microsoft.com/office/drawing/2014/main" id="{D6958FB6-1B77-0973-B827-A0303A1A2A5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80" y="1824"/>
              <a:ext cx="336" cy="240"/>
              <a:chOff x="2640" y="1776"/>
              <a:chExt cx="336" cy="240"/>
            </a:xfrm>
          </p:grpSpPr>
          <p:sp>
            <p:nvSpPr>
              <p:cNvPr id="16433" name="Oval 16432">
                <a:extLst>
                  <a:ext uri="{FF2B5EF4-FFF2-40B4-BE49-F238E27FC236}">
                    <a16:creationId xmlns:a16="http://schemas.microsoft.com/office/drawing/2014/main" id="{8F609DCF-DD11-6B21-B112-590CB3312E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40" y="1776"/>
                <a:ext cx="336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6434" name="Text Box 7">
                <a:extLst>
                  <a:ext uri="{FF2B5EF4-FFF2-40B4-BE49-F238E27FC236}">
                    <a16:creationId xmlns:a16="http://schemas.microsoft.com/office/drawing/2014/main" id="{37CB3E65-D50F-57B6-1EE5-8CAEC1DF65E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36" y="1776"/>
                <a:ext cx="24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US" altLang="en-US" sz="1800"/>
                  <a:t>A</a:t>
                </a:r>
                <a:endParaRPr lang="en-GB" altLang="en-US" sz="1800"/>
              </a:p>
            </p:txBody>
          </p:sp>
        </p:grpSp>
        <p:grpSp>
          <p:nvGrpSpPr>
            <p:cNvPr id="16401" name="Group 16400">
              <a:extLst>
                <a:ext uri="{FF2B5EF4-FFF2-40B4-BE49-F238E27FC236}">
                  <a16:creationId xmlns:a16="http://schemas.microsoft.com/office/drawing/2014/main" id="{539F287E-81B7-52E3-F805-B3C235AFCB9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76" y="2256"/>
              <a:ext cx="336" cy="240"/>
              <a:chOff x="2640" y="1776"/>
              <a:chExt cx="336" cy="240"/>
            </a:xfrm>
          </p:grpSpPr>
          <p:sp>
            <p:nvSpPr>
              <p:cNvPr id="16431" name="Oval 16430">
                <a:extLst>
                  <a:ext uri="{FF2B5EF4-FFF2-40B4-BE49-F238E27FC236}">
                    <a16:creationId xmlns:a16="http://schemas.microsoft.com/office/drawing/2014/main" id="{598C858B-23DB-9CCA-BB6B-082B6DA4060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40" y="1776"/>
                <a:ext cx="336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6432" name="Text Box 10">
                <a:extLst>
                  <a:ext uri="{FF2B5EF4-FFF2-40B4-BE49-F238E27FC236}">
                    <a16:creationId xmlns:a16="http://schemas.microsoft.com/office/drawing/2014/main" id="{9C62F276-76E4-ACDF-73B0-150F0BCA23C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36" y="1776"/>
                <a:ext cx="24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US" altLang="en-US" sz="1800"/>
                  <a:t>B</a:t>
                </a:r>
                <a:endParaRPr lang="en-GB" altLang="en-US" sz="1800"/>
              </a:p>
            </p:txBody>
          </p:sp>
        </p:grpSp>
        <p:grpSp>
          <p:nvGrpSpPr>
            <p:cNvPr id="16402" name="Group 16401">
              <a:extLst>
                <a:ext uri="{FF2B5EF4-FFF2-40B4-BE49-F238E27FC236}">
                  <a16:creationId xmlns:a16="http://schemas.microsoft.com/office/drawing/2014/main" id="{20BA3F25-6F59-A3FA-BA8E-8CCFEEF5F13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92" y="2256"/>
              <a:ext cx="336" cy="240"/>
              <a:chOff x="2640" y="1776"/>
              <a:chExt cx="336" cy="240"/>
            </a:xfrm>
          </p:grpSpPr>
          <p:sp>
            <p:nvSpPr>
              <p:cNvPr id="16429" name="Oval 16428">
                <a:extLst>
                  <a:ext uri="{FF2B5EF4-FFF2-40B4-BE49-F238E27FC236}">
                    <a16:creationId xmlns:a16="http://schemas.microsoft.com/office/drawing/2014/main" id="{59AF52A7-D95E-EB33-D667-64F049BDAF1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40" y="1776"/>
                <a:ext cx="336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6430" name="Text Box 13">
                <a:extLst>
                  <a:ext uri="{FF2B5EF4-FFF2-40B4-BE49-F238E27FC236}">
                    <a16:creationId xmlns:a16="http://schemas.microsoft.com/office/drawing/2014/main" id="{8F051685-7DA4-5E1A-E8F0-50EFD07073B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36" y="1776"/>
                <a:ext cx="24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US" altLang="en-US" sz="1800"/>
                  <a:t>C</a:t>
                </a:r>
                <a:endParaRPr lang="en-GB" altLang="en-US" sz="1800"/>
              </a:p>
            </p:txBody>
          </p:sp>
        </p:grpSp>
        <p:grpSp>
          <p:nvGrpSpPr>
            <p:cNvPr id="16403" name="Group 16402">
              <a:extLst>
                <a:ext uri="{FF2B5EF4-FFF2-40B4-BE49-F238E27FC236}">
                  <a16:creationId xmlns:a16="http://schemas.microsoft.com/office/drawing/2014/main" id="{91864CF8-DC1A-7F08-E2E0-1D043815952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16" y="2256"/>
              <a:ext cx="336" cy="240"/>
              <a:chOff x="2640" y="1776"/>
              <a:chExt cx="336" cy="240"/>
            </a:xfrm>
          </p:grpSpPr>
          <p:sp>
            <p:nvSpPr>
              <p:cNvPr id="16427" name="Oval 16426">
                <a:extLst>
                  <a:ext uri="{FF2B5EF4-FFF2-40B4-BE49-F238E27FC236}">
                    <a16:creationId xmlns:a16="http://schemas.microsoft.com/office/drawing/2014/main" id="{893089DF-187F-B26A-5D9B-C8C8B871493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40" y="1776"/>
                <a:ext cx="336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6428" name="Text Box 16">
                <a:extLst>
                  <a:ext uri="{FF2B5EF4-FFF2-40B4-BE49-F238E27FC236}">
                    <a16:creationId xmlns:a16="http://schemas.microsoft.com/office/drawing/2014/main" id="{AA7B23DE-D638-0BC2-6747-A83921F716C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36" y="1776"/>
                <a:ext cx="24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US" altLang="en-US" sz="1800"/>
                  <a:t>E</a:t>
                </a:r>
                <a:endParaRPr lang="en-GB" altLang="en-US" sz="1800"/>
              </a:p>
            </p:txBody>
          </p:sp>
        </p:grpSp>
        <p:grpSp>
          <p:nvGrpSpPr>
            <p:cNvPr id="16404" name="Group 16403">
              <a:extLst>
                <a:ext uri="{FF2B5EF4-FFF2-40B4-BE49-F238E27FC236}">
                  <a16:creationId xmlns:a16="http://schemas.microsoft.com/office/drawing/2014/main" id="{719576AD-BB6A-B869-2DD5-91BA0D160DD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08" y="2256"/>
              <a:ext cx="336" cy="240"/>
              <a:chOff x="2640" y="1776"/>
              <a:chExt cx="336" cy="240"/>
            </a:xfrm>
          </p:grpSpPr>
          <p:sp>
            <p:nvSpPr>
              <p:cNvPr id="16425" name="Oval 16424">
                <a:extLst>
                  <a:ext uri="{FF2B5EF4-FFF2-40B4-BE49-F238E27FC236}">
                    <a16:creationId xmlns:a16="http://schemas.microsoft.com/office/drawing/2014/main" id="{03AC38CA-5179-3F0A-EFAE-9AE9EF5154C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40" y="1776"/>
                <a:ext cx="336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6426" name="Text Box 19">
                <a:extLst>
                  <a:ext uri="{FF2B5EF4-FFF2-40B4-BE49-F238E27FC236}">
                    <a16:creationId xmlns:a16="http://schemas.microsoft.com/office/drawing/2014/main" id="{A6A7C034-5794-0E3A-9241-6A5297EB435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36" y="1776"/>
                <a:ext cx="24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US" altLang="en-US" sz="1800"/>
                  <a:t>D</a:t>
                </a:r>
                <a:endParaRPr lang="en-GB" altLang="en-US" sz="1800"/>
              </a:p>
            </p:txBody>
          </p:sp>
        </p:grpSp>
        <p:grpSp>
          <p:nvGrpSpPr>
            <p:cNvPr id="16405" name="Group 16404">
              <a:extLst>
                <a:ext uri="{FF2B5EF4-FFF2-40B4-BE49-F238E27FC236}">
                  <a16:creationId xmlns:a16="http://schemas.microsoft.com/office/drawing/2014/main" id="{1E90686E-97D9-C2F1-B440-C29C1FB7114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44" y="2688"/>
              <a:ext cx="336" cy="240"/>
              <a:chOff x="2640" y="1776"/>
              <a:chExt cx="336" cy="240"/>
            </a:xfrm>
          </p:grpSpPr>
          <p:sp>
            <p:nvSpPr>
              <p:cNvPr id="16423" name="Oval 16422">
                <a:extLst>
                  <a:ext uri="{FF2B5EF4-FFF2-40B4-BE49-F238E27FC236}">
                    <a16:creationId xmlns:a16="http://schemas.microsoft.com/office/drawing/2014/main" id="{2B109CDA-8C15-F092-8BD5-FEDC0EEAF47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40" y="1776"/>
                <a:ext cx="336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6424" name="Text Box 22">
                <a:extLst>
                  <a:ext uri="{FF2B5EF4-FFF2-40B4-BE49-F238E27FC236}">
                    <a16:creationId xmlns:a16="http://schemas.microsoft.com/office/drawing/2014/main" id="{3018E9AA-38E3-F945-7CC7-27FB4C49F84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36" y="1776"/>
                <a:ext cx="24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US" altLang="en-US" sz="1800"/>
                  <a:t>F</a:t>
                </a:r>
                <a:endParaRPr lang="en-GB" altLang="en-US" sz="1800"/>
              </a:p>
            </p:txBody>
          </p:sp>
        </p:grpSp>
        <p:grpSp>
          <p:nvGrpSpPr>
            <p:cNvPr id="16406" name="Group 16405">
              <a:extLst>
                <a:ext uri="{FF2B5EF4-FFF2-40B4-BE49-F238E27FC236}">
                  <a16:creationId xmlns:a16="http://schemas.microsoft.com/office/drawing/2014/main" id="{25970868-91E7-FC9B-4FD3-8FC9B436070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12" y="2688"/>
              <a:ext cx="336" cy="240"/>
              <a:chOff x="2640" y="1776"/>
              <a:chExt cx="336" cy="240"/>
            </a:xfrm>
          </p:grpSpPr>
          <p:sp>
            <p:nvSpPr>
              <p:cNvPr id="16421" name="Oval 16420">
                <a:extLst>
                  <a:ext uri="{FF2B5EF4-FFF2-40B4-BE49-F238E27FC236}">
                    <a16:creationId xmlns:a16="http://schemas.microsoft.com/office/drawing/2014/main" id="{5C66A6BB-7F52-5040-0718-640CFF6FD5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40" y="1776"/>
                <a:ext cx="336" cy="240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6422" name="Text Box 25">
                <a:extLst>
                  <a:ext uri="{FF2B5EF4-FFF2-40B4-BE49-F238E27FC236}">
                    <a16:creationId xmlns:a16="http://schemas.microsoft.com/office/drawing/2014/main" id="{ED2CC5F8-C179-FC9A-3F24-A29E66EE44B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36" y="1776"/>
                <a:ext cx="24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US" altLang="en-US" sz="1800"/>
                  <a:t>G</a:t>
                </a:r>
                <a:endParaRPr lang="en-GB" altLang="en-US" sz="1800"/>
              </a:p>
            </p:txBody>
          </p:sp>
        </p:grpSp>
        <p:grpSp>
          <p:nvGrpSpPr>
            <p:cNvPr id="16407" name="Group 16406">
              <a:extLst>
                <a:ext uri="{FF2B5EF4-FFF2-40B4-BE49-F238E27FC236}">
                  <a16:creationId xmlns:a16="http://schemas.microsoft.com/office/drawing/2014/main" id="{848B75EA-5101-1477-2B37-A6DAC3B14E6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76" y="3216"/>
              <a:ext cx="336" cy="240"/>
              <a:chOff x="2640" y="1776"/>
              <a:chExt cx="336" cy="240"/>
            </a:xfrm>
          </p:grpSpPr>
          <p:sp>
            <p:nvSpPr>
              <p:cNvPr id="16419" name="Oval 16418">
                <a:extLst>
                  <a:ext uri="{FF2B5EF4-FFF2-40B4-BE49-F238E27FC236}">
                    <a16:creationId xmlns:a16="http://schemas.microsoft.com/office/drawing/2014/main" id="{322E04D3-2A6C-D8BF-7AD0-0255643E0B9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40" y="1776"/>
                <a:ext cx="336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6420" name="Text Box 28">
                <a:extLst>
                  <a:ext uri="{FF2B5EF4-FFF2-40B4-BE49-F238E27FC236}">
                    <a16:creationId xmlns:a16="http://schemas.microsoft.com/office/drawing/2014/main" id="{DBBD5199-BDC4-4285-F88C-BDC0EE52B95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36" y="1776"/>
                <a:ext cx="24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US" altLang="en-US" sz="1800"/>
                  <a:t>K</a:t>
                </a:r>
                <a:endParaRPr lang="en-GB" altLang="en-US" sz="1800"/>
              </a:p>
            </p:txBody>
          </p:sp>
        </p:grpSp>
        <p:grpSp>
          <p:nvGrpSpPr>
            <p:cNvPr id="16408" name="Group 16407">
              <a:extLst>
                <a:ext uri="{FF2B5EF4-FFF2-40B4-BE49-F238E27FC236}">
                  <a16:creationId xmlns:a16="http://schemas.microsoft.com/office/drawing/2014/main" id="{29347B2D-0158-2C4A-A781-23CAA910A98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400" y="3216"/>
              <a:ext cx="336" cy="240"/>
              <a:chOff x="2640" y="1776"/>
              <a:chExt cx="336" cy="240"/>
            </a:xfrm>
          </p:grpSpPr>
          <p:sp>
            <p:nvSpPr>
              <p:cNvPr id="16417" name="Oval 16416">
                <a:extLst>
                  <a:ext uri="{FF2B5EF4-FFF2-40B4-BE49-F238E27FC236}">
                    <a16:creationId xmlns:a16="http://schemas.microsoft.com/office/drawing/2014/main" id="{168CD353-8D19-B82C-6C10-F9DC7145BFE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40" y="1776"/>
                <a:ext cx="336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6418" name="Text Box 31">
                <a:extLst>
                  <a:ext uri="{FF2B5EF4-FFF2-40B4-BE49-F238E27FC236}">
                    <a16:creationId xmlns:a16="http://schemas.microsoft.com/office/drawing/2014/main" id="{5B5D23C2-B27B-D8E4-F47C-561F8C78884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36" y="1776"/>
                <a:ext cx="24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US" altLang="en-US" sz="1800"/>
                  <a:t>L</a:t>
                </a:r>
                <a:endParaRPr lang="en-GB" altLang="en-US" sz="1800"/>
              </a:p>
            </p:txBody>
          </p:sp>
        </p:grpSp>
        <p:sp>
          <p:nvSpPr>
            <p:cNvPr id="16409" name="Line 32">
              <a:extLst>
                <a:ext uri="{FF2B5EF4-FFF2-40B4-BE49-F238E27FC236}">
                  <a16:creationId xmlns:a16="http://schemas.microsoft.com/office/drawing/2014/main" id="{B18900FD-EB00-1211-2223-356C6A4840C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016" y="2064"/>
              <a:ext cx="1008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en-IN"/>
            </a:p>
          </p:txBody>
        </p:sp>
        <p:sp>
          <p:nvSpPr>
            <p:cNvPr id="16410" name="Line 33">
              <a:extLst>
                <a:ext uri="{FF2B5EF4-FFF2-40B4-BE49-F238E27FC236}">
                  <a16:creationId xmlns:a16="http://schemas.microsoft.com/office/drawing/2014/main" id="{5D37AFBA-640D-0262-B605-3DDDAA8AB03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832" y="2064"/>
              <a:ext cx="192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en-IN"/>
            </a:p>
          </p:txBody>
        </p:sp>
        <p:sp>
          <p:nvSpPr>
            <p:cNvPr id="16411" name="Line 34">
              <a:extLst>
                <a:ext uri="{FF2B5EF4-FFF2-40B4-BE49-F238E27FC236}">
                  <a16:creationId xmlns:a16="http://schemas.microsoft.com/office/drawing/2014/main" id="{596DC8EB-A48D-69E1-89C1-1C8625E28FC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24" y="2064"/>
              <a:ext cx="48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en-IN"/>
            </a:p>
          </p:txBody>
        </p:sp>
        <p:sp>
          <p:nvSpPr>
            <p:cNvPr id="16412" name="Line 35">
              <a:extLst>
                <a:ext uri="{FF2B5EF4-FFF2-40B4-BE49-F238E27FC236}">
                  <a16:creationId xmlns:a16="http://schemas.microsoft.com/office/drawing/2014/main" id="{185BC1F4-FD9F-C172-7CAC-FCFB6F3E069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24" y="2064"/>
              <a:ext cx="1536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en-IN"/>
            </a:p>
          </p:txBody>
        </p:sp>
        <p:sp>
          <p:nvSpPr>
            <p:cNvPr id="16413" name="Line 36">
              <a:extLst>
                <a:ext uri="{FF2B5EF4-FFF2-40B4-BE49-F238E27FC236}">
                  <a16:creationId xmlns:a16="http://schemas.microsoft.com/office/drawing/2014/main" id="{68A12589-85F5-6355-CB73-8EE2B4EFCC2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536" y="2496"/>
              <a:ext cx="384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en-IN"/>
            </a:p>
          </p:txBody>
        </p:sp>
        <p:sp>
          <p:nvSpPr>
            <p:cNvPr id="16414" name="Line 37">
              <a:extLst>
                <a:ext uri="{FF2B5EF4-FFF2-40B4-BE49-F238E27FC236}">
                  <a16:creationId xmlns:a16="http://schemas.microsoft.com/office/drawing/2014/main" id="{C7A82E9E-D100-6F06-C8FD-70513118030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20" y="2496"/>
              <a:ext cx="336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en-IN"/>
            </a:p>
          </p:txBody>
        </p:sp>
        <p:sp>
          <p:nvSpPr>
            <p:cNvPr id="16415" name="Line 38">
              <a:extLst>
                <a:ext uri="{FF2B5EF4-FFF2-40B4-BE49-F238E27FC236}">
                  <a16:creationId xmlns:a16="http://schemas.microsoft.com/office/drawing/2014/main" id="{9C5E39D9-B6AE-F3A9-C929-2AE18F3C6E6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968" y="2928"/>
              <a:ext cx="336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en-IN"/>
            </a:p>
          </p:txBody>
        </p:sp>
        <p:sp>
          <p:nvSpPr>
            <p:cNvPr id="16416" name="Line 39">
              <a:extLst>
                <a:ext uri="{FF2B5EF4-FFF2-40B4-BE49-F238E27FC236}">
                  <a16:creationId xmlns:a16="http://schemas.microsoft.com/office/drawing/2014/main" id="{3359F8A3-7907-E4C8-1281-223F8407DFD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" y="2928"/>
              <a:ext cx="24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en-IN"/>
            </a:p>
          </p:txBody>
        </p:sp>
      </p:grpSp>
      <p:pic>
        <p:nvPicPr>
          <p:cNvPr id="16436" name="Picture 16435">
            <a:extLst>
              <a:ext uri="{FF2B5EF4-FFF2-40B4-BE49-F238E27FC236}">
                <a16:creationId xmlns:a16="http://schemas.microsoft.com/office/drawing/2014/main" id="{43F38974-B70C-4D57-6EDE-4C902F7D4E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500" y="49845"/>
            <a:ext cx="1143000" cy="1066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7730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2865F0-898E-32FD-D5D2-7C578D090E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00050" lvl="1" indent="0" algn="just">
              <a:buNone/>
              <a:defRPr/>
            </a:pPr>
            <a:endParaRPr lang="en-US" sz="4800" b="1" dirty="0">
              <a:solidFill>
                <a:schemeClr val="accent6">
                  <a:lumMod val="75000"/>
                </a:schemeClr>
              </a:solidFill>
              <a:latin typeface="+mj-lt"/>
              <a:cs typeface="Times New Roman" pitchFamily="18" charset="0"/>
            </a:endParaRPr>
          </a:p>
          <a:p>
            <a:pPr marL="400050" lvl="1" indent="0" algn="just">
              <a:buNone/>
              <a:defRPr/>
            </a:pPr>
            <a:endParaRPr lang="en-US" sz="4800" b="1" dirty="0">
              <a:solidFill>
                <a:schemeClr val="accent6">
                  <a:lumMod val="75000"/>
                </a:schemeClr>
              </a:solidFill>
              <a:latin typeface="+mj-lt"/>
              <a:cs typeface="Times New Roman" pitchFamily="18" charset="0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6389" name="Footer Placeholder 4">
            <a:extLst>
              <a:ext uri="{FF2B5EF4-FFF2-40B4-BE49-F238E27FC236}">
                <a16:creationId xmlns:a16="http://schemas.microsoft.com/office/drawing/2014/main" id="{E4E49A54-5FC0-74F0-A8B7-A303EDDA3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600" dirty="0">
                <a:solidFill>
                  <a:schemeClr val="accent2"/>
                </a:solidFill>
                <a:latin typeface="+mj-lt"/>
              </a:rPr>
              <a:t>Artificial Intelligence</a:t>
            </a:r>
          </a:p>
        </p:txBody>
      </p:sp>
      <p:sp>
        <p:nvSpPr>
          <p:cNvPr id="16387" name="Text Box 194">
            <a:extLst>
              <a:ext uri="{FF2B5EF4-FFF2-40B4-BE49-F238E27FC236}">
                <a16:creationId xmlns:a16="http://schemas.microsoft.com/office/drawing/2014/main" id="{DEE2CD56-DA98-7367-ABF4-8D1C0AB96D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1075" y="1464310"/>
            <a:ext cx="7181850" cy="954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2" tIns="45718" rIns="91432" bIns="45718">
            <a:spAutoFit/>
          </a:bodyPr>
          <a:lstStyle/>
          <a:p>
            <a:pPr marL="342900" indent="-342900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2800" b="1" dirty="0">
                <a:solidFill>
                  <a:schemeClr val="tx2"/>
                </a:solidFill>
                <a:latin typeface="Calibri" pitchFamily="34" charset="0"/>
              </a:rPr>
              <a:t>A, B, F</a:t>
            </a:r>
          </a:p>
          <a:p>
            <a:pPr marL="342900" indent="-342900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2800" b="1" dirty="0">
                <a:solidFill>
                  <a:schemeClr val="tx2"/>
                </a:solidFill>
                <a:latin typeface="Calibri" pitchFamily="34" charset="0"/>
              </a:rPr>
              <a:t>G, K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0519A421-2F32-6623-2EC7-BFCDE884ED12}"/>
              </a:ext>
            </a:extLst>
          </p:cNvPr>
          <p:cNvGrpSpPr>
            <a:grpSpLocks/>
          </p:cNvGrpSpPr>
          <p:nvPr/>
        </p:nvGrpSpPr>
        <p:grpSpPr bwMode="auto">
          <a:xfrm>
            <a:off x="1866900" y="2418413"/>
            <a:ext cx="5410200" cy="2590800"/>
            <a:chOff x="1344" y="1824"/>
            <a:chExt cx="3408" cy="1632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94B2DAA7-AB5D-01C6-D908-071934D9744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80" y="1824"/>
              <a:ext cx="336" cy="240"/>
              <a:chOff x="2640" y="1776"/>
              <a:chExt cx="336" cy="240"/>
            </a:xfrm>
          </p:grpSpPr>
          <p:sp>
            <p:nvSpPr>
              <p:cNvPr id="16397" name="Oval 16396">
                <a:extLst>
                  <a:ext uri="{FF2B5EF4-FFF2-40B4-BE49-F238E27FC236}">
                    <a16:creationId xmlns:a16="http://schemas.microsoft.com/office/drawing/2014/main" id="{45435742-456D-B737-2BB9-61DACD2231E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40" y="1776"/>
                <a:ext cx="336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6398" name="Text Box 7">
                <a:extLst>
                  <a:ext uri="{FF2B5EF4-FFF2-40B4-BE49-F238E27FC236}">
                    <a16:creationId xmlns:a16="http://schemas.microsoft.com/office/drawing/2014/main" id="{597F638E-6E14-EE3F-BEEF-91C4FE07607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36" y="1776"/>
                <a:ext cx="24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US" altLang="en-US" sz="1800"/>
                  <a:t>A</a:t>
                </a:r>
                <a:endParaRPr lang="en-GB" altLang="en-US" sz="1800"/>
              </a:p>
            </p:txBody>
          </p: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D5439665-FC5D-589B-A000-13CB78AD2DA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76" y="2256"/>
              <a:ext cx="336" cy="240"/>
              <a:chOff x="2640" y="1776"/>
              <a:chExt cx="336" cy="240"/>
            </a:xfrm>
          </p:grpSpPr>
          <p:sp>
            <p:nvSpPr>
              <p:cNvPr id="16395" name="Oval 16394">
                <a:extLst>
                  <a:ext uri="{FF2B5EF4-FFF2-40B4-BE49-F238E27FC236}">
                    <a16:creationId xmlns:a16="http://schemas.microsoft.com/office/drawing/2014/main" id="{93E0E5EF-4F78-B851-80CF-3C39A4E482C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40" y="1776"/>
                <a:ext cx="336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6396" name="Text Box 10">
                <a:extLst>
                  <a:ext uri="{FF2B5EF4-FFF2-40B4-BE49-F238E27FC236}">
                    <a16:creationId xmlns:a16="http://schemas.microsoft.com/office/drawing/2014/main" id="{94AFCE97-021B-1D02-D782-9C1C41EF9B3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36" y="1776"/>
                <a:ext cx="24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US" altLang="en-US" sz="1800"/>
                  <a:t>B</a:t>
                </a:r>
                <a:endParaRPr lang="en-GB" altLang="en-US" sz="1800"/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11F8E0CC-412F-60D2-FAB0-172F57F01C2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92" y="2256"/>
              <a:ext cx="336" cy="240"/>
              <a:chOff x="2640" y="1776"/>
              <a:chExt cx="336" cy="240"/>
            </a:xfrm>
          </p:grpSpPr>
          <p:sp>
            <p:nvSpPr>
              <p:cNvPr id="16393" name="Oval 16392">
                <a:extLst>
                  <a:ext uri="{FF2B5EF4-FFF2-40B4-BE49-F238E27FC236}">
                    <a16:creationId xmlns:a16="http://schemas.microsoft.com/office/drawing/2014/main" id="{C4D9FBC9-E5E4-9518-74EA-18A39562D0F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40" y="1776"/>
                <a:ext cx="336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6394" name="Text Box 13">
                <a:extLst>
                  <a:ext uri="{FF2B5EF4-FFF2-40B4-BE49-F238E27FC236}">
                    <a16:creationId xmlns:a16="http://schemas.microsoft.com/office/drawing/2014/main" id="{EDE1048E-F309-DA09-0E4B-BDD7804814D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36" y="1776"/>
                <a:ext cx="24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US" altLang="en-US" sz="1800"/>
                  <a:t>C</a:t>
                </a:r>
                <a:endParaRPr lang="en-GB" altLang="en-US" sz="1800"/>
              </a:p>
            </p:txBody>
          </p:sp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63116EB9-49AA-5DAA-375A-892C211E0A8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16" y="2256"/>
              <a:ext cx="336" cy="240"/>
              <a:chOff x="2640" y="1776"/>
              <a:chExt cx="336" cy="240"/>
            </a:xfrm>
          </p:grpSpPr>
          <p:sp>
            <p:nvSpPr>
              <p:cNvPr id="16391" name="Oval 16390">
                <a:extLst>
                  <a:ext uri="{FF2B5EF4-FFF2-40B4-BE49-F238E27FC236}">
                    <a16:creationId xmlns:a16="http://schemas.microsoft.com/office/drawing/2014/main" id="{9F4B6DF0-DB3B-8CD8-9EE1-1832FF6602A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40" y="1776"/>
                <a:ext cx="336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6392" name="Text Box 16">
                <a:extLst>
                  <a:ext uri="{FF2B5EF4-FFF2-40B4-BE49-F238E27FC236}">
                    <a16:creationId xmlns:a16="http://schemas.microsoft.com/office/drawing/2014/main" id="{007DAC9D-3E93-4E23-C3D4-0817195350D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36" y="1776"/>
                <a:ext cx="24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US" altLang="en-US" sz="1800"/>
                  <a:t>E</a:t>
                </a:r>
                <a:endParaRPr lang="en-GB" altLang="en-US" sz="1800"/>
              </a:p>
            </p:txBody>
          </p:sp>
        </p:grp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DBC71400-FA47-6864-5588-0AC0EA8990F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08" y="2256"/>
              <a:ext cx="336" cy="240"/>
              <a:chOff x="2640" y="1776"/>
              <a:chExt cx="336" cy="240"/>
            </a:xfrm>
          </p:grpSpPr>
          <p:sp>
            <p:nvSpPr>
              <p:cNvPr id="16385" name="Oval 16384">
                <a:extLst>
                  <a:ext uri="{FF2B5EF4-FFF2-40B4-BE49-F238E27FC236}">
                    <a16:creationId xmlns:a16="http://schemas.microsoft.com/office/drawing/2014/main" id="{AF55FA66-E40A-7CAB-593A-23241824B59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40" y="1776"/>
                <a:ext cx="336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6388" name="Text Box 19">
                <a:extLst>
                  <a:ext uri="{FF2B5EF4-FFF2-40B4-BE49-F238E27FC236}">
                    <a16:creationId xmlns:a16="http://schemas.microsoft.com/office/drawing/2014/main" id="{6612BE70-9B9C-17A9-EF0B-D498768BFDE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36" y="1776"/>
                <a:ext cx="24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US" altLang="en-US" sz="1800"/>
                  <a:t>D</a:t>
                </a:r>
                <a:endParaRPr lang="en-GB" altLang="en-US" sz="1800"/>
              </a:p>
            </p:txBody>
          </p:sp>
        </p:grp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16A89DD1-3F0D-BEBB-48C3-21D1210C512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44" y="2688"/>
              <a:ext cx="336" cy="240"/>
              <a:chOff x="2640" y="1776"/>
              <a:chExt cx="336" cy="240"/>
            </a:xfrm>
          </p:grpSpPr>
          <p:sp>
            <p:nvSpPr>
              <p:cNvPr id="63" name="Oval 62">
                <a:extLst>
                  <a:ext uri="{FF2B5EF4-FFF2-40B4-BE49-F238E27FC236}">
                    <a16:creationId xmlns:a16="http://schemas.microsoft.com/office/drawing/2014/main" id="{BEAD9D3E-978A-B1D9-8445-E30B29E23D1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40" y="1776"/>
                <a:ext cx="336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6384" name="Text Box 22">
                <a:extLst>
                  <a:ext uri="{FF2B5EF4-FFF2-40B4-BE49-F238E27FC236}">
                    <a16:creationId xmlns:a16="http://schemas.microsoft.com/office/drawing/2014/main" id="{85A39EC8-A485-6943-21A7-951D4268E75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36" y="1776"/>
                <a:ext cx="24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US" altLang="en-US" sz="1800"/>
                  <a:t>F</a:t>
                </a:r>
                <a:endParaRPr lang="en-GB" altLang="en-US" sz="1800"/>
              </a:p>
            </p:txBody>
          </p:sp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D9401354-91A6-785E-5DE5-6AD00271C86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12" y="2688"/>
              <a:ext cx="336" cy="240"/>
              <a:chOff x="2640" y="1776"/>
              <a:chExt cx="336" cy="240"/>
            </a:xfrm>
          </p:grpSpPr>
          <p:sp>
            <p:nvSpPr>
              <p:cNvPr id="61" name="Oval 60">
                <a:extLst>
                  <a:ext uri="{FF2B5EF4-FFF2-40B4-BE49-F238E27FC236}">
                    <a16:creationId xmlns:a16="http://schemas.microsoft.com/office/drawing/2014/main" id="{DEB38846-FA45-D11A-23E1-9884BF3361D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40" y="1776"/>
                <a:ext cx="336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62" name="Text Box 25">
                <a:extLst>
                  <a:ext uri="{FF2B5EF4-FFF2-40B4-BE49-F238E27FC236}">
                    <a16:creationId xmlns:a16="http://schemas.microsoft.com/office/drawing/2014/main" id="{EEC59936-1A4A-3685-5767-03AB3EDD6B9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36" y="1776"/>
                <a:ext cx="24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US" altLang="en-US" sz="1800"/>
                  <a:t>G</a:t>
                </a:r>
                <a:endParaRPr lang="en-GB" altLang="en-US" sz="1800"/>
              </a:p>
            </p:txBody>
          </p:sp>
        </p:grp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C1E16E3C-6D1F-63E7-8A9C-F29D880C87E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76" y="3216"/>
              <a:ext cx="336" cy="240"/>
              <a:chOff x="2640" y="1776"/>
              <a:chExt cx="336" cy="240"/>
            </a:xfrm>
          </p:grpSpPr>
          <p:sp>
            <p:nvSpPr>
              <p:cNvPr id="59" name="Oval 58">
                <a:extLst>
                  <a:ext uri="{FF2B5EF4-FFF2-40B4-BE49-F238E27FC236}">
                    <a16:creationId xmlns:a16="http://schemas.microsoft.com/office/drawing/2014/main" id="{D541768B-F610-9DB0-1858-C9EFF961600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40" y="1776"/>
                <a:ext cx="336" cy="240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60" name="Text Box 28">
                <a:extLst>
                  <a:ext uri="{FF2B5EF4-FFF2-40B4-BE49-F238E27FC236}">
                    <a16:creationId xmlns:a16="http://schemas.microsoft.com/office/drawing/2014/main" id="{0FB5B4F9-76A6-7327-02AE-48C66E44484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36" y="1776"/>
                <a:ext cx="24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US" altLang="en-US" sz="1800"/>
                  <a:t>K</a:t>
                </a:r>
                <a:endParaRPr lang="en-GB" altLang="en-US" sz="1800"/>
              </a:p>
            </p:txBody>
          </p:sp>
        </p:grp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8C7058C4-7D10-1D56-B49C-E19AE9284F7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400" y="3216"/>
              <a:ext cx="336" cy="240"/>
              <a:chOff x="2640" y="1776"/>
              <a:chExt cx="336" cy="240"/>
            </a:xfrm>
          </p:grpSpPr>
          <p:sp>
            <p:nvSpPr>
              <p:cNvPr id="57" name="Oval 56">
                <a:extLst>
                  <a:ext uri="{FF2B5EF4-FFF2-40B4-BE49-F238E27FC236}">
                    <a16:creationId xmlns:a16="http://schemas.microsoft.com/office/drawing/2014/main" id="{C71F4859-25E3-DF5C-E1E0-FE83A205DB6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40" y="1776"/>
                <a:ext cx="336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58" name="Text Box 31">
                <a:extLst>
                  <a:ext uri="{FF2B5EF4-FFF2-40B4-BE49-F238E27FC236}">
                    <a16:creationId xmlns:a16="http://schemas.microsoft.com/office/drawing/2014/main" id="{728705C5-1C90-A8FC-7577-203FB84D415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36" y="1776"/>
                <a:ext cx="24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US" altLang="en-US" sz="1800"/>
                  <a:t>L</a:t>
                </a:r>
                <a:endParaRPr lang="en-GB" altLang="en-US" sz="1800"/>
              </a:p>
            </p:txBody>
          </p:sp>
        </p:grpSp>
        <p:sp>
          <p:nvSpPr>
            <p:cNvPr id="49" name="Line 32">
              <a:extLst>
                <a:ext uri="{FF2B5EF4-FFF2-40B4-BE49-F238E27FC236}">
                  <a16:creationId xmlns:a16="http://schemas.microsoft.com/office/drawing/2014/main" id="{0F018DFF-A8B2-915D-EB21-1446AE1064E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016" y="2064"/>
              <a:ext cx="1008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en-IN"/>
            </a:p>
          </p:txBody>
        </p:sp>
        <p:sp>
          <p:nvSpPr>
            <p:cNvPr id="50" name="Line 33">
              <a:extLst>
                <a:ext uri="{FF2B5EF4-FFF2-40B4-BE49-F238E27FC236}">
                  <a16:creationId xmlns:a16="http://schemas.microsoft.com/office/drawing/2014/main" id="{556C7578-3D9D-AE75-6571-1556BB321E4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832" y="2064"/>
              <a:ext cx="192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en-IN"/>
            </a:p>
          </p:txBody>
        </p:sp>
        <p:sp>
          <p:nvSpPr>
            <p:cNvPr id="51" name="Line 34">
              <a:extLst>
                <a:ext uri="{FF2B5EF4-FFF2-40B4-BE49-F238E27FC236}">
                  <a16:creationId xmlns:a16="http://schemas.microsoft.com/office/drawing/2014/main" id="{5ACF52D7-663D-FC91-BA53-037FF2E06BC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24" y="2064"/>
              <a:ext cx="48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en-IN"/>
            </a:p>
          </p:txBody>
        </p:sp>
        <p:sp>
          <p:nvSpPr>
            <p:cNvPr id="52" name="Line 35">
              <a:extLst>
                <a:ext uri="{FF2B5EF4-FFF2-40B4-BE49-F238E27FC236}">
                  <a16:creationId xmlns:a16="http://schemas.microsoft.com/office/drawing/2014/main" id="{1BC7407A-E133-584F-1D7B-899BDB02768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24" y="2064"/>
              <a:ext cx="1536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en-IN"/>
            </a:p>
          </p:txBody>
        </p:sp>
        <p:sp>
          <p:nvSpPr>
            <p:cNvPr id="53" name="Line 36">
              <a:extLst>
                <a:ext uri="{FF2B5EF4-FFF2-40B4-BE49-F238E27FC236}">
                  <a16:creationId xmlns:a16="http://schemas.microsoft.com/office/drawing/2014/main" id="{959F37D3-ABBF-4CB4-B49F-DC3836F19B5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536" y="2496"/>
              <a:ext cx="384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en-IN"/>
            </a:p>
          </p:txBody>
        </p:sp>
        <p:sp>
          <p:nvSpPr>
            <p:cNvPr id="54" name="Line 37">
              <a:extLst>
                <a:ext uri="{FF2B5EF4-FFF2-40B4-BE49-F238E27FC236}">
                  <a16:creationId xmlns:a16="http://schemas.microsoft.com/office/drawing/2014/main" id="{D8938A54-06BC-AD5E-3A6C-E098E16D6B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20" y="2496"/>
              <a:ext cx="336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en-IN"/>
            </a:p>
          </p:txBody>
        </p:sp>
        <p:sp>
          <p:nvSpPr>
            <p:cNvPr id="55" name="Line 38">
              <a:extLst>
                <a:ext uri="{FF2B5EF4-FFF2-40B4-BE49-F238E27FC236}">
                  <a16:creationId xmlns:a16="http://schemas.microsoft.com/office/drawing/2014/main" id="{A7B2B5A9-3E34-031A-5C8D-1CE0EB384BF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968" y="2928"/>
              <a:ext cx="336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en-IN"/>
            </a:p>
          </p:txBody>
        </p:sp>
        <p:sp>
          <p:nvSpPr>
            <p:cNvPr id="56" name="Line 39">
              <a:extLst>
                <a:ext uri="{FF2B5EF4-FFF2-40B4-BE49-F238E27FC236}">
                  <a16:creationId xmlns:a16="http://schemas.microsoft.com/office/drawing/2014/main" id="{801C5387-3111-2FAF-4246-D5E2BAC8E4F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" y="2928"/>
              <a:ext cx="24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en-IN"/>
            </a:p>
          </p:txBody>
        </p:sp>
      </p:grpSp>
      <p:pic>
        <p:nvPicPr>
          <p:cNvPr id="16436" name="Picture 16435">
            <a:extLst>
              <a:ext uri="{FF2B5EF4-FFF2-40B4-BE49-F238E27FC236}">
                <a16:creationId xmlns:a16="http://schemas.microsoft.com/office/drawing/2014/main" id="{AA5A8630-1DA2-CE94-9C87-51F384CF30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500" y="49845"/>
            <a:ext cx="1143000" cy="1066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0834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2865F0-898E-32FD-D5D2-7C578D090E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00050" lvl="1" indent="0" algn="just">
              <a:buNone/>
              <a:defRPr/>
            </a:pPr>
            <a:endParaRPr lang="en-US" sz="4800" b="1" dirty="0">
              <a:solidFill>
                <a:schemeClr val="accent6">
                  <a:lumMod val="75000"/>
                </a:schemeClr>
              </a:solidFill>
              <a:latin typeface="+mj-lt"/>
              <a:cs typeface="Times New Roman" pitchFamily="18" charset="0"/>
            </a:endParaRPr>
          </a:p>
          <a:p>
            <a:pPr marL="400050" lvl="1" indent="0" algn="just">
              <a:buNone/>
              <a:defRPr/>
            </a:pPr>
            <a:endParaRPr lang="en-US" sz="4800" b="1" dirty="0">
              <a:solidFill>
                <a:schemeClr val="accent6">
                  <a:lumMod val="75000"/>
                </a:schemeClr>
              </a:solidFill>
              <a:latin typeface="+mj-lt"/>
              <a:cs typeface="Times New Roman" pitchFamily="18" charset="0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6389" name="Footer Placeholder 4">
            <a:extLst>
              <a:ext uri="{FF2B5EF4-FFF2-40B4-BE49-F238E27FC236}">
                <a16:creationId xmlns:a16="http://schemas.microsoft.com/office/drawing/2014/main" id="{E4E49A54-5FC0-74F0-A8B7-A303EDDA3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600" dirty="0">
                <a:solidFill>
                  <a:schemeClr val="accent2"/>
                </a:solidFill>
                <a:latin typeface="+mj-lt"/>
              </a:rPr>
              <a:t>Artificial Intelligence</a:t>
            </a:r>
          </a:p>
        </p:txBody>
      </p:sp>
      <p:sp>
        <p:nvSpPr>
          <p:cNvPr id="16387" name="Text Box 194">
            <a:extLst>
              <a:ext uri="{FF2B5EF4-FFF2-40B4-BE49-F238E27FC236}">
                <a16:creationId xmlns:a16="http://schemas.microsoft.com/office/drawing/2014/main" id="{DEE2CD56-DA98-7367-ABF4-8D1C0AB96D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1075" y="1464310"/>
            <a:ext cx="7181850" cy="1384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2" tIns="45718" rIns="91432" bIns="45718">
            <a:spAutoFit/>
          </a:bodyPr>
          <a:lstStyle/>
          <a:p>
            <a:pPr marL="342900" indent="-342900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2800" b="1" dirty="0">
                <a:solidFill>
                  <a:schemeClr val="tx2"/>
                </a:solidFill>
                <a:latin typeface="Calibri" pitchFamily="34" charset="0"/>
              </a:rPr>
              <a:t>A, B, F</a:t>
            </a:r>
          </a:p>
          <a:p>
            <a:pPr marL="342900" indent="-342900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2800" b="1" dirty="0">
                <a:solidFill>
                  <a:schemeClr val="tx2"/>
                </a:solidFill>
                <a:latin typeface="Calibri" pitchFamily="34" charset="0"/>
              </a:rPr>
              <a:t>G, K </a:t>
            </a:r>
          </a:p>
          <a:p>
            <a:pPr marL="342900" indent="-342900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2800" b="1" dirty="0">
                <a:solidFill>
                  <a:schemeClr val="tx2"/>
                </a:solidFill>
                <a:latin typeface="Calibri" pitchFamily="34" charset="0"/>
              </a:rPr>
              <a:t>L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07680D7-7763-EE0A-F63D-641E4CD9308E}"/>
              </a:ext>
            </a:extLst>
          </p:cNvPr>
          <p:cNvGrpSpPr>
            <a:grpSpLocks/>
          </p:cNvGrpSpPr>
          <p:nvPr/>
        </p:nvGrpSpPr>
        <p:grpSpPr bwMode="auto">
          <a:xfrm>
            <a:off x="1866900" y="2418413"/>
            <a:ext cx="5410200" cy="3429000"/>
            <a:chOff x="1344" y="1824"/>
            <a:chExt cx="3408" cy="2160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02B76687-FA04-BB77-1595-5772D0BD35E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80" y="1824"/>
              <a:ext cx="336" cy="240"/>
              <a:chOff x="2640" y="1776"/>
              <a:chExt cx="336" cy="240"/>
            </a:xfrm>
          </p:grpSpPr>
          <p:sp>
            <p:nvSpPr>
              <p:cNvPr id="16400" name="Oval 16399">
                <a:extLst>
                  <a:ext uri="{FF2B5EF4-FFF2-40B4-BE49-F238E27FC236}">
                    <a16:creationId xmlns:a16="http://schemas.microsoft.com/office/drawing/2014/main" id="{A4388DF7-B1BC-E450-5E51-2F994892581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40" y="1776"/>
                <a:ext cx="336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6401" name="Text Box 7">
                <a:extLst>
                  <a:ext uri="{FF2B5EF4-FFF2-40B4-BE49-F238E27FC236}">
                    <a16:creationId xmlns:a16="http://schemas.microsoft.com/office/drawing/2014/main" id="{F074BC35-A9BE-20C3-1918-1FCF05D88B3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36" y="1776"/>
                <a:ext cx="24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US" altLang="en-US" sz="1800"/>
                  <a:t>A</a:t>
                </a:r>
                <a:endParaRPr lang="en-GB" altLang="en-US" sz="1800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0F67EC8F-3562-EFB9-DFDA-52623EC31E3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76" y="2256"/>
              <a:ext cx="336" cy="240"/>
              <a:chOff x="2640" y="1776"/>
              <a:chExt cx="336" cy="240"/>
            </a:xfrm>
          </p:grpSpPr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78A3CCC3-2619-07C3-F4B9-243BF403AFC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40" y="1776"/>
                <a:ext cx="336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6399" name="Text Box 10">
                <a:extLst>
                  <a:ext uri="{FF2B5EF4-FFF2-40B4-BE49-F238E27FC236}">
                    <a16:creationId xmlns:a16="http://schemas.microsoft.com/office/drawing/2014/main" id="{5BAB4758-C326-8691-AEA3-F476DC88B1C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36" y="1776"/>
                <a:ext cx="24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US" altLang="en-US" sz="1800"/>
                  <a:t>B</a:t>
                </a:r>
                <a:endParaRPr lang="en-GB" altLang="en-US" sz="1800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85043495-0E55-F59C-7DE7-6ED7F07070B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92" y="2256"/>
              <a:ext cx="336" cy="240"/>
              <a:chOff x="2640" y="1776"/>
              <a:chExt cx="336" cy="240"/>
            </a:xfrm>
          </p:grpSpPr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1617D2F0-3C53-F836-18D5-3F3FED65235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40" y="1776"/>
                <a:ext cx="336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37" name="Text Box 13">
                <a:extLst>
                  <a:ext uri="{FF2B5EF4-FFF2-40B4-BE49-F238E27FC236}">
                    <a16:creationId xmlns:a16="http://schemas.microsoft.com/office/drawing/2014/main" id="{A5143F19-EBE5-000D-A272-A33DF08DD5B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36" y="1776"/>
                <a:ext cx="24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US" altLang="en-US" sz="1800"/>
                  <a:t>C</a:t>
                </a:r>
                <a:endParaRPr lang="en-GB" altLang="en-US" sz="1800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7B77A3DD-18B9-1671-59CB-907F324D566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16" y="2256"/>
              <a:ext cx="336" cy="240"/>
              <a:chOff x="2640" y="1776"/>
              <a:chExt cx="336" cy="240"/>
            </a:xfrm>
          </p:grpSpPr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9810A86A-6E5F-C580-03D2-F0608D00B1E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40" y="1776"/>
                <a:ext cx="336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35" name="Text Box 16">
                <a:extLst>
                  <a:ext uri="{FF2B5EF4-FFF2-40B4-BE49-F238E27FC236}">
                    <a16:creationId xmlns:a16="http://schemas.microsoft.com/office/drawing/2014/main" id="{AB30E795-9F1F-5259-9509-9FE1ED9E69E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36" y="1776"/>
                <a:ext cx="24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US" altLang="en-US" sz="1800"/>
                  <a:t>E</a:t>
                </a:r>
                <a:endParaRPr lang="en-GB" altLang="en-US" sz="1800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98D7BAA1-2485-56DD-B7BA-DFF594AC2B0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08" y="2256"/>
              <a:ext cx="336" cy="240"/>
              <a:chOff x="2640" y="1776"/>
              <a:chExt cx="336" cy="240"/>
            </a:xfrm>
          </p:grpSpPr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9055BF0F-2F65-058D-FB42-E2798FA2CA6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40" y="1776"/>
                <a:ext cx="336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33" name="Text Box 19">
                <a:extLst>
                  <a:ext uri="{FF2B5EF4-FFF2-40B4-BE49-F238E27FC236}">
                    <a16:creationId xmlns:a16="http://schemas.microsoft.com/office/drawing/2014/main" id="{D6986694-3072-CEF0-FF6D-673B566F562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36" y="1776"/>
                <a:ext cx="24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US" altLang="en-US" sz="1800"/>
                  <a:t>D</a:t>
                </a:r>
                <a:endParaRPr lang="en-GB" altLang="en-US" sz="1800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9BF992E1-F993-7435-0FAF-48612B0CD8D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44" y="2688"/>
              <a:ext cx="336" cy="240"/>
              <a:chOff x="2640" y="1776"/>
              <a:chExt cx="336" cy="240"/>
            </a:xfrm>
          </p:grpSpPr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547F15D6-F45B-18C6-A274-1EBA41CCA01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40" y="1776"/>
                <a:ext cx="336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31" name="Text Box 22">
                <a:extLst>
                  <a:ext uri="{FF2B5EF4-FFF2-40B4-BE49-F238E27FC236}">
                    <a16:creationId xmlns:a16="http://schemas.microsoft.com/office/drawing/2014/main" id="{1AAEFF1A-7625-F91D-06E4-3C9FD9361A4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36" y="1776"/>
                <a:ext cx="24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US" altLang="en-US" sz="1800"/>
                  <a:t>F</a:t>
                </a:r>
                <a:endParaRPr lang="en-GB" altLang="en-US" sz="1800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F1CFDB3D-0764-A265-961E-B8683BAA420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12" y="2688"/>
              <a:ext cx="336" cy="240"/>
              <a:chOff x="2640" y="1776"/>
              <a:chExt cx="336" cy="240"/>
            </a:xfrm>
          </p:grpSpPr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3C8936C0-75DF-5E09-1455-B92E2374E8C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40" y="1776"/>
                <a:ext cx="336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29" name="Text Box 25">
                <a:extLst>
                  <a:ext uri="{FF2B5EF4-FFF2-40B4-BE49-F238E27FC236}">
                    <a16:creationId xmlns:a16="http://schemas.microsoft.com/office/drawing/2014/main" id="{3315C4CD-44BB-1651-8433-8474C1726CE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36" y="1776"/>
                <a:ext cx="24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US" altLang="en-US" sz="1800"/>
                  <a:t>G</a:t>
                </a:r>
                <a:endParaRPr lang="en-GB" altLang="en-US" sz="1800"/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CF499D63-A2F6-2443-1C16-4651A7DA7B1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76" y="3216"/>
              <a:ext cx="336" cy="240"/>
              <a:chOff x="2640" y="1776"/>
              <a:chExt cx="336" cy="240"/>
            </a:xfrm>
          </p:grpSpPr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BD6CBA1B-F47F-3161-EA3F-C53B574B14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40" y="1776"/>
                <a:ext cx="336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27" name="Text Box 28">
                <a:extLst>
                  <a:ext uri="{FF2B5EF4-FFF2-40B4-BE49-F238E27FC236}">
                    <a16:creationId xmlns:a16="http://schemas.microsoft.com/office/drawing/2014/main" id="{EA14EC0C-5AA4-69F1-FE50-34B8D814AF0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36" y="1776"/>
                <a:ext cx="24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US" altLang="en-US" sz="1800"/>
                  <a:t>K</a:t>
                </a:r>
                <a:endParaRPr lang="en-GB" altLang="en-US" sz="1800"/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068AA83F-7CB7-1F67-DA98-45D4F0E1A65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400" y="3216"/>
              <a:ext cx="336" cy="240"/>
              <a:chOff x="2640" y="1776"/>
              <a:chExt cx="336" cy="240"/>
            </a:xfrm>
          </p:grpSpPr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1EF0A745-6D4B-8B2B-7A87-1D23BE94212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40" y="1776"/>
                <a:ext cx="336" cy="240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25" name="Text Box 31">
                <a:extLst>
                  <a:ext uri="{FF2B5EF4-FFF2-40B4-BE49-F238E27FC236}">
                    <a16:creationId xmlns:a16="http://schemas.microsoft.com/office/drawing/2014/main" id="{582936A9-BD45-ADF5-6038-383F97FAFAB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36" y="1776"/>
                <a:ext cx="24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US" altLang="en-US" sz="1800"/>
                  <a:t>L</a:t>
                </a:r>
                <a:endParaRPr lang="en-GB" altLang="en-US" sz="1800"/>
              </a:p>
            </p:txBody>
          </p:sp>
        </p:grp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8090FD5-7F14-0E33-5A6A-544CCAE337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0" y="3744"/>
              <a:ext cx="336" cy="240"/>
            </a:xfrm>
            <a:prstGeom prst="ellipse">
              <a:avLst/>
            </a:prstGeom>
            <a:solidFill>
              <a:schemeClr val="folHlink"/>
            </a:solidFill>
            <a:ln w="38100" cmpd="dbl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14" name="Text Box 33">
              <a:extLst>
                <a:ext uri="{FF2B5EF4-FFF2-40B4-BE49-F238E27FC236}">
                  <a16:creationId xmlns:a16="http://schemas.microsoft.com/office/drawing/2014/main" id="{224BA15E-E690-E7EF-0845-CBB9DEF6314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96" y="3744"/>
              <a:ext cx="24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41275" cmpd="dbl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1800" b="1" i="1"/>
                <a:t>O</a:t>
              </a:r>
              <a:endParaRPr lang="en-GB" altLang="en-US" sz="1800" b="1" i="1"/>
            </a:p>
          </p:txBody>
        </p:sp>
        <p:sp>
          <p:nvSpPr>
            <p:cNvPr id="15" name="Line 34">
              <a:extLst>
                <a:ext uri="{FF2B5EF4-FFF2-40B4-BE49-F238E27FC236}">
                  <a16:creationId xmlns:a16="http://schemas.microsoft.com/office/drawing/2014/main" id="{EB75C01C-CB6F-87E4-45F3-0CD7A7D9E00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016" y="2064"/>
              <a:ext cx="1008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en-IN"/>
            </a:p>
          </p:txBody>
        </p:sp>
        <p:sp>
          <p:nvSpPr>
            <p:cNvPr id="16" name="Line 35">
              <a:extLst>
                <a:ext uri="{FF2B5EF4-FFF2-40B4-BE49-F238E27FC236}">
                  <a16:creationId xmlns:a16="http://schemas.microsoft.com/office/drawing/2014/main" id="{0E4ECD5D-C72A-484D-0111-A69AED745D3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832" y="2064"/>
              <a:ext cx="192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en-IN"/>
            </a:p>
          </p:txBody>
        </p:sp>
        <p:sp>
          <p:nvSpPr>
            <p:cNvPr id="17" name="Line 36">
              <a:extLst>
                <a:ext uri="{FF2B5EF4-FFF2-40B4-BE49-F238E27FC236}">
                  <a16:creationId xmlns:a16="http://schemas.microsoft.com/office/drawing/2014/main" id="{A833B90B-DFBD-5CC2-9095-BA08C7CB67B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24" y="2064"/>
              <a:ext cx="48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en-IN"/>
            </a:p>
          </p:txBody>
        </p:sp>
        <p:sp>
          <p:nvSpPr>
            <p:cNvPr id="18" name="Line 37">
              <a:extLst>
                <a:ext uri="{FF2B5EF4-FFF2-40B4-BE49-F238E27FC236}">
                  <a16:creationId xmlns:a16="http://schemas.microsoft.com/office/drawing/2014/main" id="{DFCA7F38-B3D0-7E1D-909A-2FF699B9550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24" y="2064"/>
              <a:ext cx="1536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en-IN"/>
            </a:p>
          </p:txBody>
        </p:sp>
        <p:sp>
          <p:nvSpPr>
            <p:cNvPr id="19" name="Line 38">
              <a:extLst>
                <a:ext uri="{FF2B5EF4-FFF2-40B4-BE49-F238E27FC236}">
                  <a16:creationId xmlns:a16="http://schemas.microsoft.com/office/drawing/2014/main" id="{EC228D77-5A58-5177-93B6-1CA3E65D370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536" y="2496"/>
              <a:ext cx="384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en-IN"/>
            </a:p>
          </p:txBody>
        </p:sp>
        <p:sp>
          <p:nvSpPr>
            <p:cNvPr id="20" name="Line 39">
              <a:extLst>
                <a:ext uri="{FF2B5EF4-FFF2-40B4-BE49-F238E27FC236}">
                  <a16:creationId xmlns:a16="http://schemas.microsoft.com/office/drawing/2014/main" id="{85E2368C-579F-D0FB-E567-EE2AED5123E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20" y="2496"/>
              <a:ext cx="336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en-IN"/>
            </a:p>
          </p:txBody>
        </p:sp>
        <p:sp>
          <p:nvSpPr>
            <p:cNvPr id="21" name="Line 40">
              <a:extLst>
                <a:ext uri="{FF2B5EF4-FFF2-40B4-BE49-F238E27FC236}">
                  <a16:creationId xmlns:a16="http://schemas.microsoft.com/office/drawing/2014/main" id="{E572FA06-E54C-E253-5B3C-CEB93BB34D5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968" y="2928"/>
              <a:ext cx="336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en-IN"/>
            </a:p>
          </p:txBody>
        </p:sp>
        <p:sp>
          <p:nvSpPr>
            <p:cNvPr id="22" name="Line 41">
              <a:extLst>
                <a:ext uri="{FF2B5EF4-FFF2-40B4-BE49-F238E27FC236}">
                  <a16:creationId xmlns:a16="http://schemas.microsoft.com/office/drawing/2014/main" id="{C9BCB275-E630-0033-57AA-BFE0B060A2E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" y="2928"/>
              <a:ext cx="24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en-IN"/>
            </a:p>
          </p:txBody>
        </p:sp>
        <p:sp>
          <p:nvSpPr>
            <p:cNvPr id="23" name="Line 42">
              <a:extLst>
                <a:ext uri="{FF2B5EF4-FFF2-40B4-BE49-F238E27FC236}">
                  <a16:creationId xmlns:a16="http://schemas.microsoft.com/office/drawing/2014/main" id="{3A7C44A5-5E8A-75F3-FE41-D6E6D0EC746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544" y="3456"/>
              <a:ext cx="48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en-IN"/>
            </a:p>
          </p:txBody>
        </p:sp>
      </p:grpSp>
      <p:pic>
        <p:nvPicPr>
          <p:cNvPr id="16403" name="Picture 16402">
            <a:extLst>
              <a:ext uri="{FF2B5EF4-FFF2-40B4-BE49-F238E27FC236}">
                <a16:creationId xmlns:a16="http://schemas.microsoft.com/office/drawing/2014/main" id="{FE213A8A-005B-D1F4-77E8-7A46623674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500" y="49845"/>
            <a:ext cx="1143000" cy="1066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7727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2865F0-898E-32FD-D5D2-7C578D090E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00050" lvl="1" indent="0" algn="just">
              <a:buNone/>
              <a:defRPr/>
            </a:pPr>
            <a:endParaRPr lang="en-US" sz="4800" b="1" dirty="0">
              <a:solidFill>
                <a:schemeClr val="accent6">
                  <a:lumMod val="75000"/>
                </a:schemeClr>
              </a:solidFill>
              <a:latin typeface="+mj-lt"/>
              <a:cs typeface="Times New Roman" pitchFamily="18" charset="0"/>
            </a:endParaRPr>
          </a:p>
          <a:p>
            <a:pPr marL="400050" lvl="1" indent="0" algn="just">
              <a:buNone/>
              <a:defRPr/>
            </a:pPr>
            <a:endParaRPr lang="en-US" sz="4800" b="1" dirty="0">
              <a:solidFill>
                <a:schemeClr val="accent6">
                  <a:lumMod val="75000"/>
                </a:schemeClr>
              </a:solidFill>
              <a:latin typeface="+mj-lt"/>
              <a:cs typeface="Times New Roman" pitchFamily="18" charset="0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6389" name="Footer Placeholder 4">
            <a:extLst>
              <a:ext uri="{FF2B5EF4-FFF2-40B4-BE49-F238E27FC236}">
                <a16:creationId xmlns:a16="http://schemas.microsoft.com/office/drawing/2014/main" id="{E4E49A54-5FC0-74F0-A8B7-A303EDDA3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600" dirty="0">
                <a:solidFill>
                  <a:schemeClr val="accent2"/>
                </a:solidFill>
                <a:latin typeface="+mj-lt"/>
              </a:rPr>
              <a:t>Artificial Intelligence</a:t>
            </a:r>
          </a:p>
        </p:txBody>
      </p:sp>
      <p:sp>
        <p:nvSpPr>
          <p:cNvPr id="16387" name="Text Box 194">
            <a:extLst>
              <a:ext uri="{FF2B5EF4-FFF2-40B4-BE49-F238E27FC236}">
                <a16:creationId xmlns:a16="http://schemas.microsoft.com/office/drawing/2014/main" id="{DEE2CD56-DA98-7367-ABF4-8D1C0AB96D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1075" y="1464310"/>
            <a:ext cx="7181850" cy="1384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2" tIns="45718" rIns="91432" bIns="45718">
            <a:spAutoFit/>
          </a:bodyPr>
          <a:lstStyle/>
          <a:p>
            <a:pPr marL="342900" indent="-342900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2800" b="1" dirty="0">
                <a:solidFill>
                  <a:schemeClr val="tx2"/>
                </a:solidFill>
                <a:latin typeface="Calibri" pitchFamily="34" charset="0"/>
              </a:rPr>
              <a:t>A, B, F</a:t>
            </a:r>
          </a:p>
          <a:p>
            <a:pPr marL="342900" indent="-342900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2800" b="1" dirty="0">
                <a:solidFill>
                  <a:schemeClr val="tx2"/>
                </a:solidFill>
                <a:latin typeface="Calibri" pitchFamily="34" charset="0"/>
              </a:rPr>
              <a:t>G, K</a:t>
            </a:r>
          </a:p>
          <a:p>
            <a:pPr marL="342900" indent="-342900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2800" b="1" dirty="0">
                <a:solidFill>
                  <a:schemeClr val="tx2"/>
                </a:solidFill>
                <a:latin typeface="Calibri" pitchFamily="34" charset="0"/>
              </a:rPr>
              <a:t>L, O: Goal State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2D44A663-80B1-18A7-0E9A-A168A27958D4}"/>
              </a:ext>
            </a:extLst>
          </p:cNvPr>
          <p:cNvGrpSpPr>
            <a:grpSpLocks/>
          </p:cNvGrpSpPr>
          <p:nvPr/>
        </p:nvGrpSpPr>
        <p:grpSpPr bwMode="auto">
          <a:xfrm>
            <a:off x="1866900" y="2803582"/>
            <a:ext cx="5410200" cy="3429000"/>
            <a:chOff x="1344" y="1824"/>
            <a:chExt cx="3408" cy="2160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39C118C2-DB58-55EC-D3EF-068C05086FC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80" y="1824"/>
              <a:ext cx="336" cy="240"/>
              <a:chOff x="2640" y="1776"/>
              <a:chExt cx="336" cy="240"/>
            </a:xfrm>
          </p:grpSpPr>
          <p:sp>
            <p:nvSpPr>
              <p:cNvPr id="16403" name="Oval 16402">
                <a:extLst>
                  <a:ext uri="{FF2B5EF4-FFF2-40B4-BE49-F238E27FC236}">
                    <a16:creationId xmlns:a16="http://schemas.microsoft.com/office/drawing/2014/main" id="{2872BC5D-CD60-6B51-F896-85323DEEE8B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40" y="1776"/>
                <a:ext cx="336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6404" name="Text Box 7">
                <a:extLst>
                  <a:ext uri="{FF2B5EF4-FFF2-40B4-BE49-F238E27FC236}">
                    <a16:creationId xmlns:a16="http://schemas.microsoft.com/office/drawing/2014/main" id="{BE9DED7A-4D3C-AB0E-13A2-722D94D7D62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36" y="1776"/>
                <a:ext cx="24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US" altLang="en-US" sz="1800"/>
                  <a:t>A</a:t>
                </a:r>
                <a:endParaRPr lang="en-GB" altLang="en-US" sz="1800"/>
              </a:p>
            </p:txBody>
          </p: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688D5F3B-C9F4-B93C-AFE1-6FF8670DFE8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76" y="2256"/>
              <a:ext cx="336" cy="240"/>
              <a:chOff x="2640" y="1776"/>
              <a:chExt cx="336" cy="240"/>
            </a:xfrm>
          </p:grpSpPr>
          <p:sp>
            <p:nvSpPr>
              <p:cNvPr id="16398" name="Oval 16397">
                <a:extLst>
                  <a:ext uri="{FF2B5EF4-FFF2-40B4-BE49-F238E27FC236}">
                    <a16:creationId xmlns:a16="http://schemas.microsoft.com/office/drawing/2014/main" id="{E8921399-2A14-BEBA-5010-EB21455B79B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40" y="1776"/>
                <a:ext cx="336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6402" name="Text Box 10">
                <a:extLst>
                  <a:ext uri="{FF2B5EF4-FFF2-40B4-BE49-F238E27FC236}">
                    <a16:creationId xmlns:a16="http://schemas.microsoft.com/office/drawing/2014/main" id="{7EE869C8-D391-FE7A-08D5-656E5FB03A9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36" y="1776"/>
                <a:ext cx="24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US" altLang="en-US" sz="1800"/>
                  <a:t>B</a:t>
                </a:r>
                <a:endParaRPr lang="en-GB" altLang="en-US" sz="1800"/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CF345810-D06D-47D7-3863-EA4F298873E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92" y="2256"/>
              <a:ext cx="336" cy="240"/>
              <a:chOff x="2640" y="1776"/>
              <a:chExt cx="336" cy="240"/>
            </a:xfrm>
          </p:grpSpPr>
          <p:sp>
            <p:nvSpPr>
              <p:cNvPr id="16396" name="Oval 16395">
                <a:extLst>
                  <a:ext uri="{FF2B5EF4-FFF2-40B4-BE49-F238E27FC236}">
                    <a16:creationId xmlns:a16="http://schemas.microsoft.com/office/drawing/2014/main" id="{8460F51E-9F29-F5BB-3F6D-63FE9E13C1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40" y="1776"/>
                <a:ext cx="336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6397" name="Text Box 13">
                <a:extLst>
                  <a:ext uri="{FF2B5EF4-FFF2-40B4-BE49-F238E27FC236}">
                    <a16:creationId xmlns:a16="http://schemas.microsoft.com/office/drawing/2014/main" id="{6AF2F27A-AA3B-FD79-0217-EDDC756ACCD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36" y="1776"/>
                <a:ext cx="24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US" altLang="en-US" sz="1800"/>
                  <a:t>C</a:t>
                </a:r>
                <a:endParaRPr lang="en-GB" altLang="en-US" sz="1800"/>
              </a:p>
            </p:txBody>
          </p:sp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ABFC830D-E634-50DE-1819-75B06720B87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16" y="2256"/>
              <a:ext cx="336" cy="240"/>
              <a:chOff x="2640" y="1776"/>
              <a:chExt cx="336" cy="240"/>
            </a:xfrm>
          </p:grpSpPr>
          <p:sp>
            <p:nvSpPr>
              <p:cNvPr id="16394" name="Oval 16393">
                <a:extLst>
                  <a:ext uri="{FF2B5EF4-FFF2-40B4-BE49-F238E27FC236}">
                    <a16:creationId xmlns:a16="http://schemas.microsoft.com/office/drawing/2014/main" id="{DC6CFC07-2688-412B-E469-3A5B69E1969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40" y="1776"/>
                <a:ext cx="336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6395" name="Text Box 16">
                <a:extLst>
                  <a:ext uri="{FF2B5EF4-FFF2-40B4-BE49-F238E27FC236}">
                    <a16:creationId xmlns:a16="http://schemas.microsoft.com/office/drawing/2014/main" id="{121639FC-0A51-8DF4-09E3-607441011A3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36" y="1776"/>
                <a:ext cx="24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US" altLang="en-US" sz="1800"/>
                  <a:t>E</a:t>
                </a:r>
                <a:endParaRPr lang="en-GB" altLang="en-US" sz="1800"/>
              </a:p>
            </p:txBody>
          </p:sp>
        </p:grp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5C072C53-1942-A7C2-6D09-F7B38B7C1E8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08" y="2256"/>
              <a:ext cx="336" cy="240"/>
              <a:chOff x="2640" y="1776"/>
              <a:chExt cx="336" cy="240"/>
            </a:xfrm>
          </p:grpSpPr>
          <p:sp>
            <p:nvSpPr>
              <p:cNvPr id="16392" name="Oval 16391">
                <a:extLst>
                  <a:ext uri="{FF2B5EF4-FFF2-40B4-BE49-F238E27FC236}">
                    <a16:creationId xmlns:a16="http://schemas.microsoft.com/office/drawing/2014/main" id="{F7851F9F-DF2C-2213-5B30-360B45C97F9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40" y="1776"/>
                <a:ext cx="336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6393" name="Text Box 19">
                <a:extLst>
                  <a:ext uri="{FF2B5EF4-FFF2-40B4-BE49-F238E27FC236}">
                    <a16:creationId xmlns:a16="http://schemas.microsoft.com/office/drawing/2014/main" id="{6D3ACDA6-C713-A2B9-C197-371F69EFDD2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36" y="1776"/>
                <a:ext cx="24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US" altLang="en-US" sz="1800"/>
                  <a:t>D</a:t>
                </a:r>
                <a:endParaRPr lang="en-GB" altLang="en-US" sz="1800"/>
              </a:p>
            </p:txBody>
          </p:sp>
        </p:grp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31A568FD-84AF-48C6-8276-3352D8FF24A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44" y="2688"/>
              <a:ext cx="336" cy="240"/>
              <a:chOff x="2640" y="1776"/>
              <a:chExt cx="336" cy="240"/>
            </a:xfrm>
          </p:grpSpPr>
          <p:sp>
            <p:nvSpPr>
              <p:cNvPr id="16388" name="Oval 16387">
                <a:extLst>
                  <a:ext uri="{FF2B5EF4-FFF2-40B4-BE49-F238E27FC236}">
                    <a16:creationId xmlns:a16="http://schemas.microsoft.com/office/drawing/2014/main" id="{27EFFD91-8EB6-803B-CD93-7FE3C62B6E6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40" y="1776"/>
                <a:ext cx="336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6391" name="Text Box 22">
                <a:extLst>
                  <a:ext uri="{FF2B5EF4-FFF2-40B4-BE49-F238E27FC236}">
                    <a16:creationId xmlns:a16="http://schemas.microsoft.com/office/drawing/2014/main" id="{D01127E0-EE04-21C5-71C8-E3CC6E203AB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36" y="1776"/>
                <a:ext cx="24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US" altLang="en-US" sz="1800"/>
                  <a:t>F</a:t>
                </a:r>
                <a:endParaRPr lang="en-GB" altLang="en-US" sz="1800"/>
              </a:p>
            </p:txBody>
          </p:sp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E0F740EB-A5AB-FD35-5F20-1AAE0262884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12" y="2688"/>
              <a:ext cx="336" cy="240"/>
              <a:chOff x="2640" y="1776"/>
              <a:chExt cx="336" cy="240"/>
            </a:xfrm>
          </p:grpSpPr>
          <p:sp>
            <p:nvSpPr>
              <p:cNvPr id="16384" name="Oval 16383">
                <a:extLst>
                  <a:ext uri="{FF2B5EF4-FFF2-40B4-BE49-F238E27FC236}">
                    <a16:creationId xmlns:a16="http://schemas.microsoft.com/office/drawing/2014/main" id="{6FA06EA4-1CF7-A788-3225-E0E3490C919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40" y="1776"/>
                <a:ext cx="336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16385" name="Text Box 25">
                <a:extLst>
                  <a:ext uri="{FF2B5EF4-FFF2-40B4-BE49-F238E27FC236}">
                    <a16:creationId xmlns:a16="http://schemas.microsoft.com/office/drawing/2014/main" id="{499BF5D9-265B-5B90-B758-255A4DEA61E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36" y="1776"/>
                <a:ext cx="24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US" altLang="en-US" sz="1800"/>
                  <a:t>G</a:t>
                </a:r>
                <a:endParaRPr lang="en-GB" altLang="en-US" sz="1800"/>
              </a:p>
            </p:txBody>
          </p:sp>
        </p:grp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7E77EBC0-50E1-F8CA-2480-D6996A5E4E0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76" y="3216"/>
              <a:ext cx="336" cy="240"/>
              <a:chOff x="2640" y="1776"/>
              <a:chExt cx="336" cy="240"/>
            </a:xfrm>
          </p:grpSpPr>
          <p:sp>
            <p:nvSpPr>
              <p:cNvPr id="62" name="Oval 61">
                <a:extLst>
                  <a:ext uri="{FF2B5EF4-FFF2-40B4-BE49-F238E27FC236}">
                    <a16:creationId xmlns:a16="http://schemas.microsoft.com/office/drawing/2014/main" id="{0D66A4F6-63D3-45E6-C2CD-3CF4CD9C358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40" y="1776"/>
                <a:ext cx="336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63" name="Text Box 28">
                <a:extLst>
                  <a:ext uri="{FF2B5EF4-FFF2-40B4-BE49-F238E27FC236}">
                    <a16:creationId xmlns:a16="http://schemas.microsoft.com/office/drawing/2014/main" id="{0E0FC99C-2F79-4458-1620-7EC67186D7E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36" y="1776"/>
                <a:ext cx="24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US" altLang="en-US" sz="1800"/>
                  <a:t>K</a:t>
                </a:r>
                <a:endParaRPr lang="en-GB" altLang="en-US" sz="1800"/>
              </a:p>
            </p:txBody>
          </p:sp>
        </p:grp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D6A5D9CE-AC30-7A08-9886-4C354F3E2AB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400" y="3216"/>
              <a:ext cx="336" cy="240"/>
              <a:chOff x="2640" y="1776"/>
              <a:chExt cx="336" cy="240"/>
            </a:xfrm>
          </p:grpSpPr>
          <p:sp>
            <p:nvSpPr>
              <p:cNvPr id="60" name="Oval 59">
                <a:extLst>
                  <a:ext uri="{FF2B5EF4-FFF2-40B4-BE49-F238E27FC236}">
                    <a16:creationId xmlns:a16="http://schemas.microsoft.com/office/drawing/2014/main" id="{3736BD46-1165-D89A-6BF5-F07867562C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40" y="1776"/>
                <a:ext cx="336" cy="24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en-US" altLang="en-US" sz="1800"/>
              </a:p>
            </p:txBody>
          </p:sp>
          <p:sp>
            <p:nvSpPr>
              <p:cNvPr id="61" name="Text Box 31">
                <a:extLst>
                  <a:ext uri="{FF2B5EF4-FFF2-40B4-BE49-F238E27FC236}">
                    <a16:creationId xmlns:a16="http://schemas.microsoft.com/office/drawing/2014/main" id="{BE079815-08EE-38D8-65EE-4EE650E2354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36" y="1776"/>
                <a:ext cx="240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en-GB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Tahoma" panose="020B0604030504040204" pitchFamily="34" charset="0"/>
                    <a:ea typeface="+mn-ea"/>
                    <a:cs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ClrTx/>
                  <a:buSzTx/>
                  <a:buFontTx/>
                  <a:buNone/>
                </a:pPr>
                <a:r>
                  <a:rPr lang="en-US" altLang="en-US" sz="1800"/>
                  <a:t>L</a:t>
                </a:r>
                <a:endParaRPr lang="en-GB" altLang="en-US" sz="1800"/>
              </a:p>
            </p:txBody>
          </p:sp>
        </p:grp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04B338DA-C542-E2FD-68BA-689B3527B3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0" y="3744"/>
              <a:ext cx="336" cy="240"/>
            </a:xfrm>
            <a:prstGeom prst="ellipse">
              <a:avLst/>
            </a:prstGeom>
            <a:solidFill>
              <a:schemeClr val="folHlink"/>
            </a:solidFill>
            <a:ln w="38100" cmpd="dbl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1800"/>
            </a:p>
          </p:txBody>
        </p:sp>
        <p:sp>
          <p:nvSpPr>
            <p:cNvPr id="50" name="Text Box 33">
              <a:extLst>
                <a:ext uri="{FF2B5EF4-FFF2-40B4-BE49-F238E27FC236}">
                  <a16:creationId xmlns:a16="http://schemas.microsoft.com/office/drawing/2014/main" id="{05319A1A-2882-5794-664C-758332D2287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96" y="3744"/>
              <a:ext cx="24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41275" cmpd="dbl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1800" b="1" i="1"/>
                <a:t>O</a:t>
              </a:r>
              <a:endParaRPr lang="en-GB" altLang="en-US" sz="1800" b="1" i="1"/>
            </a:p>
          </p:txBody>
        </p:sp>
        <p:sp>
          <p:nvSpPr>
            <p:cNvPr id="51" name="Line 34">
              <a:extLst>
                <a:ext uri="{FF2B5EF4-FFF2-40B4-BE49-F238E27FC236}">
                  <a16:creationId xmlns:a16="http://schemas.microsoft.com/office/drawing/2014/main" id="{327590B2-20A6-B56D-5AF1-18D36D9F1A2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016" y="2064"/>
              <a:ext cx="1008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en-IN"/>
            </a:p>
          </p:txBody>
        </p:sp>
        <p:sp>
          <p:nvSpPr>
            <p:cNvPr id="52" name="Line 35">
              <a:extLst>
                <a:ext uri="{FF2B5EF4-FFF2-40B4-BE49-F238E27FC236}">
                  <a16:creationId xmlns:a16="http://schemas.microsoft.com/office/drawing/2014/main" id="{141076FA-035F-18B4-BACB-5261F0495EB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832" y="2064"/>
              <a:ext cx="192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en-IN"/>
            </a:p>
          </p:txBody>
        </p:sp>
        <p:sp>
          <p:nvSpPr>
            <p:cNvPr id="53" name="Line 36">
              <a:extLst>
                <a:ext uri="{FF2B5EF4-FFF2-40B4-BE49-F238E27FC236}">
                  <a16:creationId xmlns:a16="http://schemas.microsoft.com/office/drawing/2014/main" id="{3F9F7ECF-0921-6360-7125-5A561F43DD3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24" y="2064"/>
              <a:ext cx="48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en-IN"/>
            </a:p>
          </p:txBody>
        </p:sp>
        <p:sp>
          <p:nvSpPr>
            <p:cNvPr id="54" name="Line 37">
              <a:extLst>
                <a:ext uri="{FF2B5EF4-FFF2-40B4-BE49-F238E27FC236}">
                  <a16:creationId xmlns:a16="http://schemas.microsoft.com/office/drawing/2014/main" id="{5CF1B7AE-62D8-4D55-E7A6-3547B818D35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24" y="2064"/>
              <a:ext cx="1536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en-IN"/>
            </a:p>
          </p:txBody>
        </p:sp>
        <p:sp>
          <p:nvSpPr>
            <p:cNvPr id="55" name="Line 38">
              <a:extLst>
                <a:ext uri="{FF2B5EF4-FFF2-40B4-BE49-F238E27FC236}">
                  <a16:creationId xmlns:a16="http://schemas.microsoft.com/office/drawing/2014/main" id="{2B35595F-2BC3-A6A3-2ADA-BAFE50676DF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536" y="2496"/>
              <a:ext cx="384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en-IN"/>
            </a:p>
          </p:txBody>
        </p:sp>
        <p:sp>
          <p:nvSpPr>
            <p:cNvPr id="56" name="Line 39">
              <a:extLst>
                <a:ext uri="{FF2B5EF4-FFF2-40B4-BE49-F238E27FC236}">
                  <a16:creationId xmlns:a16="http://schemas.microsoft.com/office/drawing/2014/main" id="{6ACAF226-12D8-09BC-3C53-EF8694C6E3D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20" y="2496"/>
              <a:ext cx="336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en-IN"/>
            </a:p>
          </p:txBody>
        </p:sp>
        <p:sp>
          <p:nvSpPr>
            <p:cNvPr id="57" name="Line 40">
              <a:extLst>
                <a:ext uri="{FF2B5EF4-FFF2-40B4-BE49-F238E27FC236}">
                  <a16:creationId xmlns:a16="http://schemas.microsoft.com/office/drawing/2014/main" id="{FC244AD6-A4ED-0D5F-A711-968F3EBCF18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968" y="2928"/>
              <a:ext cx="336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en-IN"/>
            </a:p>
          </p:txBody>
        </p:sp>
        <p:sp>
          <p:nvSpPr>
            <p:cNvPr id="58" name="Line 41">
              <a:extLst>
                <a:ext uri="{FF2B5EF4-FFF2-40B4-BE49-F238E27FC236}">
                  <a16:creationId xmlns:a16="http://schemas.microsoft.com/office/drawing/2014/main" id="{8AD0451E-6454-A257-BF5D-C3B0584F591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04" y="2928"/>
              <a:ext cx="24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en-IN"/>
            </a:p>
          </p:txBody>
        </p:sp>
        <p:sp>
          <p:nvSpPr>
            <p:cNvPr id="59" name="Line 42">
              <a:extLst>
                <a:ext uri="{FF2B5EF4-FFF2-40B4-BE49-F238E27FC236}">
                  <a16:creationId xmlns:a16="http://schemas.microsoft.com/office/drawing/2014/main" id="{636E5CEC-18AC-11AC-F6CE-44979322213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544" y="3456"/>
              <a:ext cx="48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>
              <a:defPPr>
                <a:defRPr lang="en-GB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Tahoma" panose="020B0604030504040204" pitchFamily="34" charset="0"/>
                  <a:ea typeface="+mn-ea"/>
                  <a:cs typeface="Arial" panose="020B0604020202020204" pitchFamily="34" charset="0"/>
                </a:defRPr>
              </a:lvl9pPr>
            </a:lstStyle>
            <a:p>
              <a:endParaRPr lang="en-IN"/>
            </a:p>
          </p:txBody>
        </p:sp>
      </p:grpSp>
      <p:pic>
        <p:nvPicPr>
          <p:cNvPr id="16406" name="Picture 16405">
            <a:extLst>
              <a:ext uri="{FF2B5EF4-FFF2-40B4-BE49-F238E27FC236}">
                <a16:creationId xmlns:a16="http://schemas.microsoft.com/office/drawing/2014/main" id="{AC48263B-86CD-BD70-51E9-32953F4E0C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500" y="49845"/>
            <a:ext cx="1143000" cy="1066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721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2865F0-898E-32FD-D5D2-7C578D090E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00050" lvl="1" indent="0" algn="just">
              <a:buNone/>
              <a:defRPr/>
            </a:pPr>
            <a:endParaRPr lang="en-US" sz="4800" b="1" dirty="0">
              <a:solidFill>
                <a:schemeClr val="accent6">
                  <a:lumMod val="75000"/>
                </a:schemeClr>
              </a:solidFill>
              <a:latin typeface="+mj-lt"/>
              <a:cs typeface="Times New Roman" pitchFamily="18" charset="0"/>
            </a:endParaRPr>
          </a:p>
          <a:p>
            <a:pPr marL="400050" lvl="1" indent="0" algn="just">
              <a:buNone/>
              <a:defRPr/>
            </a:pPr>
            <a:endParaRPr lang="en-US" sz="4800" b="1" dirty="0">
              <a:solidFill>
                <a:schemeClr val="accent6">
                  <a:lumMod val="75000"/>
                </a:schemeClr>
              </a:solidFill>
              <a:latin typeface="+mj-lt"/>
              <a:cs typeface="Times New Roman" pitchFamily="18" charset="0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6389" name="Footer Placeholder 4">
            <a:extLst>
              <a:ext uri="{FF2B5EF4-FFF2-40B4-BE49-F238E27FC236}">
                <a16:creationId xmlns:a16="http://schemas.microsoft.com/office/drawing/2014/main" id="{E4E49A54-5FC0-74F0-A8B7-A303EDDA3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600" dirty="0">
                <a:solidFill>
                  <a:schemeClr val="accent2"/>
                </a:solidFill>
                <a:latin typeface="+mj-lt"/>
              </a:rPr>
              <a:t>Artificial Intelligence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369A480D-CF89-9930-CA05-E14DC0E034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5400" y="1954192"/>
            <a:ext cx="3886200" cy="353220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20A2FFF-FE67-CA35-A35C-FB7B45A1B1A3}"/>
              </a:ext>
            </a:extLst>
          </p:cNvPr>
          <p:cNvSpPr txBox="1"/>
          <p:nvPr/>
        </p:nvSpPr>
        <p:spPr>
          <a:xfrm>
            <a:off x="152400" y="1685730"/>
            <a:ext cx="6172200" cy="46166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 b="1" dirty="0">
                <a:solidFill>
                  <a:schemeClr val="accent2"/>
                </a:solidFill>
                <a:latin typeface="+mj-lt"/>
              </a:rPr>
              <a:t>What nodes DFS expand?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sz="2200" dirty="0">
                <a:latin typeface="+mj-lt"/>
              </a:rPr>
              <a:t>Some left prefix of the tree.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sz="2200" dirty="0">
                <a:latin typeface="+mj-lt"/>
              </a:rPr>
              <a:t>Could process the whole tree!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sz="2200" dirty="0">
                <a:latin typeface="+mj-lt"/>
              </a:rPr>
              <a:t>If m is finite, takes time O(b</a:t>
            </a:r>
            <a:r>
              <a:rPr lang="en-US" sz="2200" baseline="30000" dirty="0">
                <a:latin typeface="+mj-lt"/>
              </a:rPr>
              <a:t>m</a:t>
            </a:r>
            <a:r>
              <a:rPr lang="en-US" sz="2200" dirty="0">
                <a:latin typeface="+mj-lt"/>
              </a:rPr>
              <a:t>)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 b="1" dirty="0">
                <a:solidFill>
                  <a:schemeClr val="accent2"/>
                </a:solidFill>
                <a:latin typeface="+mj-lt"/>
              </a:rPr>
              <a:t>How much space does the fringe take?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sz="2200" dirty="0">
                <a:latin typeface="+mj-lt"/>
              </a:rPr>
              <a:t>Only has siblings on path to root, </a:t>
            </a:r>
          </a:p>
          <a:p>
            <a:pPr lvl="1"/>
            <a:r>
              <a:rPr lang="en-US" sz="2200" dirty="0">
                <a:latin typeface="+mj-lt"/>
              </a:rPr>
              <a:t>     so O(b</a:t>
            </a:r>
            <a:r>
              <a:rPr lang="en-US" sz="2200" baseline="30000" dirty="0">
                <a:latin typeface="+mj-lt"/>
              </a:rPr>
              <a:t>m</a:t>
            </a:r>
            <a:r>
              <a:rPr lang="en-US" sz="2200" dirty="0">
                <a:latin typeface="+mj-lt"/>
              </a:rPr>
              <a:t>)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 b="1" dirty="0">
                <a:solidFill>
                  <a:schemeClr val="accent2"/>
                </a:solidFill>
                <a:latin typeface="+mj-lt"/>
              </a:rPr>
              <a:t>Is it complete?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sz="2200" dirty="0">
                <a:latin typeface="+mj-lt"/>
              </a:rPr>
              <a:t>m could be infinite, so only if we prevent cycles (more later)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2400" b="1" dirty="0">
                <a:solidFill>
                  <a:schemeClr val="accent2"/>
                </a:solidFill>
                <a:latin typeface="+mj-lt"/>
              </a:rPr>
              <a:t>Is it optimal?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sz="2200" dirty="0">
                <a:latin typeface="+mj-lt"/>
              </a:rPr>
              <a:t>No, it finds the “leftmost” solution, regardless of depth or cost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C6171D8-06CB-31B9-34F6-3A32FDB8A256}"/>
              </a:ext>
            </a:extLst>
          </p:cNvPr>
          <p:cNvSpPr txBox="1"/>
          <p:nvPr/>
        </p:nvSpPr>
        <p:spPr>
          <a:xfrm>
            <a:off x="1600200" y="1240029"/>
            <a:ext cx="65278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chemeClr val="tx2"/>
                </a:solidFill>
                <a:latin typeface="+mj-lt"/>
              </a:rPr>
              <a:t>Depth-First Search (DFS) Properties</a:t>
            </a:r>
            <a:endParaRPr lang="en-IN" sz="3200" b="1" dirty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1D3E539-333D-7F82-F879-7A0A44C92C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500" y="49845"/>
            <a:ext cx="1143000" cy="1066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9227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2C7212FD-351B-D20B-9AA3-701CAC67E2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 typeface="Arial" charset="0"/>
              <a:buNone/>
              <a:defRPr/>
            </a:pPr>
            <a:endParaRPr lang="en-US" altLang="en-US" sz="3600" b="1" dirty="0">
              <a:solidFill>
                <a:schemeClr val="accent6">
                  <a:lumMod val="75000"/>
                </a:schemeClr>
              </a:solidFill>
              <a:latin typeface="+mj-lt"/>
              <a:cs typeface="Times New Roman" pitchFamily="18" charset="0"/>
            </a:endParaRPr>
          </a:p>
          <a:p>
            <a:pPr algn="ctr" eaLnBrk="1" hangingPunct="1">
              <a:buFont typeface="Arial" charset="0"/>
              <a:buNone/>
              <a:defRPr/>
            </a:pPr>
            <a:r>
              <a:rPr lang="en-US" altLang="en-US" sz="4000" b="1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Depth-first search</a:t>
            </a:r>
          </a:p>
          <a:p>
            <a:pPr algn="ctr" eaLnBrk="1" hangingPunct="1">
              <a:buFont typeface="Arial" charset="0"/>
              <a:buNone/>
              <a:defRPr/>
            </a:pPr>
            <a:endParaRPr lang="en-US" b="1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 marL="0" indent="0" algn="ctr" eaLnBrk="1" hangingPunct="1">
              <a:lnSpc>
                <a:spcPct val="80000"/>
              </a:lnSpc>
              <a:defRPr/>
            </a:pPr>
            <a:endParaRPr lang="en-US" altLang="en-US" b="1" dirty="0">
              <a:solidFill>
                <a:srgbClr val="0066FF"/>
              </a:solidFill>
              <a:latin typeface="+mj-lt"/>
              <a:cs typeface="Times New Roman" pitchFamily="18" charset="0"/>
            </a:endParaRPr>
          </a:p>
          <a:p>
            <a:pPr marL="0" indent="0" algn="ctr" eaLnBrk="1" hangingPunct="1">
              <a:lnSpc>
                <a:spcPct val="80000"/>
              </a:lnSpc>
              <a:defRPr/>
            </a:pPr>
            <a:r>
              <a:rPr lang="en-US" altLang="en-US" sz="3600" b="1" dirty="0">
                <a:solidFill>
                  <a:schemeClr val="accent2"/>
                </a:solidFill>
                <a:latin typeface="+mj-lt"/>
                <a:cs typeface="Times New Roman" pitchFamily="18" charset="0"/>
              </a:rPr>
              <a:t>A. Chandra Shaker</a:t>
            </a:r>
          </a:p>
          <a:p>
            <a:pPr algn="ctr" eaLnBrk="1" hangingPunct="1">
              <a:buFont typeface="Arial" charset="0"/>
              <a:buNone/>
              <a:defRPr/>
            </a:pPr>
            <a:endParaRPr lang="en-US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5365" name="Footer Placeholder 4">
            <a:extLst>
              <a:ext uri="{FF2B5EF4-FFF2-40B4-BE49-F238E27FC236}">
                <a16:creationId xmlns:a16="http://schemas.microsoft.com/office/drawing/2014/main" id="{41BAA91D-0770-1B6E-DEF8-897C666BF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600" dirty="0">
                <a:solidFill>
                  <a:schemeClr val="accent2"/>
                </a:solidFill>
                <a:latin typeface="+mj-lt"/>
              </a:rPr>
              <a:t>Artificial Intelligence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89B5DF2-45D5-9D7D-1999-82D43DF9A8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500" y="49845"/>
            <a:ext cx="1143000" cy="1066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768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6127795-5749-0B7F-C6CB-2EBF2F4BAD61}"/>
              </a:ext>
            </a:extLst>
          </p:cNvPr>
          <p:cNvSpPr/>
          <p:nvPr/>
        </p:nvSpPr>
        <p:spPr>
          <a:xfrm>
            <a:off x="1600200" y="5165907"/>
            <a:ext cx="3124200" cy="654025"/>
          </a:xfrm>
          <a:prstGeom prst="roundRect">
            <a:avLst>
              <a:gd name="adj" fmla="val 1822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D02F7C0-2A5A-EF0F-B5F7-C8C4E73BEDBF}"/>
              </a:ext>
            </a:extLst>
          </p:cNvPr>
          <p:cNvSpPr/>
          <p:nvPr/>
        </p:nvSpPr>
        <p:spPr>
          <a:xfrm>
            <a:off x="1524000" y="5165907"/>
            <a:ext cx="3200400" cy="65402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sz="3800" b="1" dirty="0">
                <a:ln w="0"/>
                <a:solidFill>
                  <a:schemeClr val="bg1">
                    <a:lumMod val="8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SUBSCRIBE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D8A37BA-0F69-C335-34C3-FA550ED6A3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4864269"/>
            <a:ext cx="1257300" cy="1257300"/>
          </a:xfrm>
          <a:prstGeom prst="rect">
            <a:avLst/>
          </a:prstGeom>
        </p:spPr>
      </p:pic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C26665FB-B1D0-0B41-0E4F-CA382FF57747}"/>
              </a:ext>
            </a:extLst>
          </p:cNvPr>
          <p:cNvSpPr/>
          <p:nvPr/>
        </p:nvSpPr>
        <p:spPr>
          <a:xfrm>
            <a:off x="579122" y="2954272"/>
            <a:ext cx="7820825" cy="168402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48EAF28-A580-D596-AA5D-FBF06473AD4E}"/>
              </a:ext>
            </a:extLst>
          </p:cNvPr>
          <p:cNvSpPr/>
          <p:nvPr/>
        </p:nvSpPr>
        <p:spPr>
          <a:xfrm>
            <a:off x="568962" y="3084355"/>
            <a:ext cx="7820824" cy="1238801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sz="3800" b="1" dirty="0">
                <a:ln w="0"/>
                <a:solidFill>
                  <a:schemeClr val="bg1">
                    <a:lumMod val="8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For more courses visit</a:t>
            </a:r>
          </a:p>
          <a:p>
            <a:pPr algn="ctr"/>
            <a:r>
              <a:rPr lang="en-US" sz="3800" dirty="0">
                <a:ln w="0"/>
                <a:solidFill>
                  <a:schemeClr val="bg1">
                    <a:lumMod val="8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https://chandrashaker.com/courses</a:t>
            </a:r>
          </a:p>
        </p:txBody>
      </p:sp>
    </p:spTree>
    <p:extLst>
      <p:ext uri="{BB962C8B-B14F-4D97-AF65-F5344CB8AC3E}">
        <p14:creationId xmlns:p14="http://schemas.microsoft.com/office/powerpoint/2010/main" val="29450691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2865F0-898E-32FD-D5D2-7C578D090E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Wingdings" panose="05000000000000000000" pitchFamily="2" charset="2"/>
              <a:buChar char="§"/>
              <a:defRPr/>
            </a:pPr>
            <a:r>
              <a:rPr lang="en-US" b="1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Uninformed Search Strategies</a:t>
            </a:r>
          </a:p>
          <a:p>
            <a:pPr marL="857250" lvl="1" indent="-457200">
              <a:buFont typeface="Wingdings" panose="05000000000000000000" pitchFamily="2" charset="2"/>
              <a:buChar char="§"/>
              <a:defRPr/>
            </a:pPr>
            <a:r>
              <a:rPr lang="en-US" b="1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Depth-first search</a:t>
            </a:r>
          </a:p>
          <a:p>
            <a:pPr marL="857250" lvl="1" indent="-457200">
              <a:buFont typeface="Wingdings" panose="05000000000000000000" pitchFamily="2" charset="2"/>
              <a:buChar char="§"/>
              <a:defRPr/>
            </a:pPr>
            <a:r>
              <a:rPr lang="en-US" b="1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Breadth-first search </a:t>
            </a:r>
          </a:p>
          <a:p>
            <a:pPr marL="857250" lvl="1" indent="-457200">
              <a:buFont typeface="Wingdings" panose="05000000000000000000" pitchFamily="2" charset="2"/>
              <a:buChar char="§"/>
              <a:defRPr/>
            </a:pPr>
            <a:r>
              <a:rPr lang="en-US" b="1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Uniform-cost search</a:t>
            </a:r>
          </a:p>
          <a:p>
            <a:pPr marL="857250" lvl="1" indent="-457200">
              <a:buFont typeface="Wingdings" panose="05000000000000000000" pitchFamily="2" charset="2"/>
              <a:buChar char="§"/>
              <a:defRPr/>
            </a:pPr>
            <a:endParaRPr lang="en-US" b="1" dirty="0">
              <a:solidFill>
                <a:schemeClr val="accent6">
                  <a:lumMod val="75000"/>
                </a:schemeClr>
              </a:solidFill>
              <a:latin typeface="+mj-lt"/>
              <a:cs typeface="Times New Roman" pitchFamily="18" charset="0"/>
            </a:endParaRPr>
          </a:p>
          <a:p>
            <a:pPr marL="857250" lvl="1" indent="-457200">
              <a:buFont typeface="Wingdings" panose="05000000000000000000" pitchFamily="2" charset="2"/>
              <a:buChar char="§"/>
              <a:defRPr/>
            </a:pPr>
            <a:endParaRPr lang="en-US" b="1" dirty="0">
              <a:solidFill>
                <a:schemeClr val="accent6">
                  <a:lumMod val="75000"/>
                </a:schemeClr>
              </a:solidFill>
              <a:latin typeface="+mj-lt"/>
              <a:cs typeface="Times New Roman" pitchFamily="18" charset="0"/>
            </a:endParaRPr>
          </a:p>
          <a:p>
            <a:pPr marL="400050" lvl="1" indent="0">
              <a:buNone/>
              <a:defRPr/>
            </a:pPr>
            <a:endParaRPr lang="en-US" b="1" dirty="0">
              <a:solidFill>
                <a:schemeClr val="accent6">
                  <a:lumMod val="75000"/>
                </a:schemeClr>
              </a:solidFill>
              <a:latin typeface="+mj-lt"/>
              <a:cs typeface="Times New Roman" pitchFamily="18" charset="0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6389" name="Footer Placeholder 4">
            <a:extLst>
              <a:ext uri="{FF2B5EF4-FFF2-40B4-BE49-F238E27FC236}">
                <a16:creationId xmlns:a16="http://schemas.microsoft.com/office/drawing/2014/main" id="{E4E49A54-5FC0-74F0-A8B7-A303EDDA3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600" dirty="0">
                <a:solidFill>
                  <a:schemeClr val="accent2"/>
                </a:solidFill>
                <a:latin typeface="+mj-lt"/>
              </a:rPr>
              <a:t>Artificial Intelligence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021D26-C903-281A-33F0-0B56F38847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500" y="49845"/>
            <a:ext cx="1143000" cy="1066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1248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C21A81-BA56-084C-DF08-5FA09EB72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1295400"/>
            <a:ext cx="8305800" cy="4578668"/>
          </a:xfrm>
        </p:spPr>
        <p:txBody>
          <a:bodyPr/>
          <a:lstStyle/>
          <a:p>
            <a:pPr marL="457200" indent="-457200" algn="just" eaLnBrk="1" hangingPunct="1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sz="2800" kern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In general the Search Strategies are classified into:</a:t>
            </a:r>
          </a:p>
          <a:p>
            <a:pPr marL="857250" lvl="1" indent="-457200" algn="just" eaLnBrk="1" hangingPunct="1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sz="2400" kern="0" dirty="0">
                <a:solidFill>
                  <a:schemeClr val="tx1"/>
                </a:solidFill>
                <a:ea typeface="Tahoma" panose="020B0604030504040204" pitchFamily="34" charset="0"/>
                <a:cs typeface="Times New Roman" panose="02020603050405020304" pitchFamily="18" charset="0"/>
              </a:rPr>
              <a:t>Uninformed search (or) Blind search (or) Exhaustive search</a:t>
            </a:r>
          </a:p>
          <a:p>
            <a:pPr marL="857250" lvl="1" indent="-457200" algn="just" eaLnBrk="1" hangingPunct="1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sz="2400" kern="0" dirty="0">
                <a:solidFill>
                  <a:schemeClr val="tx1"/>
                </a:solidFill>
                <a:ea typeface="Tahoma" panose="020B0604030504040204" pitchFamily="34" charset="0"/>
                <a:cs typeface="Times New Roman" panose="02020603050405020304" pitchFamily="18" charset="0"/>
              </a:rPr>
              <a:t>Informed search (or) Heuristic </a:t>
            </a:r>
            <a:r>
              <a:rPr lang="en-US" kern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search</a:t>
            </a:r>
          </a:p>
        </p:txBody>
      </p:sp>
      <p:sp>
        <p:nvSpPr>
          <p:cNvPr id="17413" name="Footer Placeholder 4">
            <a:extLst>
              <a:ext uri="{FF2B5EF4-FFF2-40B4-BE49-F238E27FC236}">
                <a16:creationId xmlns:a16="http://schemas.microsoft.com/office/drawing/2014/main" id="{E9F1E1AB-E887-087C-7B1D-5DF4834EF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600" dirty="0">
                <a:solidFill>
                  <a:schemeClr val="accent2"/>
                </a:solidFill>
                <a:latin typeface="+mj-lt"/>
              </a:rPr>
              <a:t>Artificial Intelligence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FCC08DE5-D8C0-9CB6-49AF-DB473B674A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0984701"/>
              </p:ext>
            </p:extLst>
          </p:nvPr>
        </p:nvGraphicFramePr>
        <p:xfrm>
          <a:off x="571500" y="2963230"/>
          <a:ext cx="8001000" cy="3505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00500">
                  <a:extLst>
                    <a:ext uri="{9D8B030D-6E8A-4147-A177-3AD203B41FA5}">
                      <a16:colId xmlns:a16="http://schemas.microsoft.com/office/drawing/2014/main" val="399725382"/>
                    </a:ext>
                  </a:extLst>
                </a:gridCol>
                <a:gridCol w="4000500">
                  <a:extLst>
                    <a:ext uri="{9D8B030D-6E8A-4147-A177-3AD203B41FA5}">
                      <a16:colId xmlns:a16="http://schemas.microsoft.com/office/drawing/2014/main" val="1024100693"/>
                    </a:ext>
                  </a:extLst>
                </a:gridCol>
              </a:tblGrid>
              <a:tr h="35629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0" dirty="0">
                          <a:solidFill>
                            <a:schemeClr val="tx1"/>
                          </a:solidFill>
                        </a:rPr>
                        <a:t>Uninformed search (Blind search)</a:t>
                      </a:r>
                      <a:endParaRPr lang="en-US" sz="2000" kern="0" dirty="0">
                        <a:solidFill>
                          <a:schemeClr val="tx1"/>
                        </a:solidFill>
                        <a:latin typeface="+mn-lt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kern="0" dirty="0">
                          <a:solidFill>
                            <a:schemeClr val="tx1"/>
                          </a:solidFill>
                        </a:rPr>
                        <a:t>Informed search (Heuristic search)</a:t>
                      </a:r>
                      <a:endParaRPr lang="en-US" sz="2000" kern="0" dirty="0">
                        <a:solidFill>
                          <a:schemeClr val="tx1"/>
                        </a:solidFill>
                        <a:latin typeface="+mn-lt"/>
                        <a:ea typeface="Tahoma" panose="020B060403050404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5698522"/>
                  </a:ext>
                </a:extLst>
              </a:tr>
              <a:tr h="82222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u="none" strike="noStrike" kern="1200" baseline="0" dirty="0">
                          <a:solidFill>
                            <a:schemeClr val="dk1"/>
                          </a:solidFill>
                        </a:rPr>
                        <a:t>No information about the number of steps (or) path cost from the current state to goal state 	</a:t>
                      </a:r>
                      <a:endParaRPr lang="en-US" sz="18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u="none" strike="noStrike" kern="1200" baseline="0" dirty="0">
                          <a:solidFill>
                            <a:schemeClr val="dk1"/>
                          </a:solidFill>
                        </a:rPr>
                        <a:t>The path cost from the current state to goal state is calculated, to select the minimum path cost as the next state. 	</a:t>
                      </a:r>
                      <a:endParaRPr lang="en-US" sz="18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0558229"/>
                  </a:ext>
                </a:extLst>
              </a:tr>
              <a:tr h="30352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u="none" strike="noStrike" kern="1200" baseline="0" dirty="0">
                          <a:solidFill>
                            <a:schemeClr val="dk1"/>
                          </a:solidFill>
                        </a:rPr>
                        <a:t>Less effective in search method 	</a:t>
                      </a:r>
                      <a:endParaRPr lang="en-US" sz="18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u="none" strike="noStrike" kern="1200" baseline="0" dirty="0">
                          <a:solidFill>
                            <a:schemeClr val="dk1"/>
                          </a:solidFill>
                        </a:rPr>
                        <a:t>More effective </a:t>
                      </a:r>
                      <a:endParaRPr lang="en-IN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7884234"/>
                  </a:ext>
                </a:extLst>
              </a:tr>
              <a:tr h="57555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u="none" strike="noStrike" kern="1200" baseline="0" dirty="0">
                          <a:solidFill>
                            <a:schemeClr val="dk1"/>
                          </a:solidFill>
                        </a:rPr>
                        <a:t>Problem to be solved with the given information 	</a:t>
                      </a:r>
                      <a:endParaRPr lang="en-IN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u="none" strike="noStrike" kern="1200" baseline="0" dirty="0">
                          <a:solidFill>
                            <a:schemeClr val="dk1"/>
                          </a:solidFill>
                        </a:rPr>
                        <a:t>Additional information can be added as assumption to solve the problem 	</a:t>
                      </a:r>
                      <a:endParaRPr lang="en-US" sz="18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5525521"/>
                  </a:ext>
                </a:extLst>
              </a:tr>
              <a:tr h="1068889">
                <a:tc>
                  <a:txBody>
                    <a:bodyPr/>
                    <a:lstStyle/>
                    <a:p>
                      <a:r>
                        <a:rPr lang="en-US" sz="1800" b="0" u="none" strike="noStrike" kern="1200" baseline="0" dirty="0">
                          <a:solidFill>
                            <a:schemeClr val="dk1"/>
                          </a:solidFill>
                        </a:rPr>
                        <a:t>E.g. a)Breadth first search </a:t>
                      </a:r>
                      <a:r>
                        <a:rPr lang="en-IN" sz="1800" b="0" u="none" strike="noStrike" kern="1200" baseline="0" dirty="0">
                          <a:solidFill>
                            <a:schemeClr val="dk1"/>
                          </a:solidFill>
                        </a:rPr>
                        <a:t>b)Uniform cost search c) Depth first search  d) Depth limited search e) Interactive deepening search </a:t>
                      </a:r>
                      <a:r>
                        <a:rPr lang="en-US" sz="1800" b="0" u="none" strike="noStrike" kern="1200" baseline="0" dirty="0">
                          <a:solidFill>
                            <a:schemeClr val="dk1"/>
                          </a:solidFill>
                        </a:rPr>
                        <a:t>f) Bi-directional search</a:t>
                      </a:r>
                      <a:endParaRPr lang="en-IN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u="none" strike="noStrike" kern="1200" baseline="0" dirty="0">
                          <a:solidFill>
                            <a:schemeClr val="dk1"/>
                          </a:solidFill>
                        </a:rPr>
                        <a:t>E.g. a) Best first search </a:t>
                      </a:r>
                    </a:p>
                    <a:p>
                      <a:r>
                        <a:rPr lang="en-IN" sz="1800" b="0" u="none" strike="noStrike" kern="1200" baseline="0" dirty="0">
                          <a:solidFill>
                            <a:schemeClr val="dk1"/>
                          </a:solidFill>
                        </a:rPr>
                        <a:t>b) Greedy search </a:t>
                      </a:r>
                    </a:p>
                    <a:p>
                      <a:r>
                        <a:rPr lang="en-IN" sz="1800" b="0" u="none" strike="noStrike" kern="1200" baseline="0" dirty="0">
                          <a:solidFill>
                            <a:schemeClr val="dk1"/>
                          </a:solidFill>
                        </a:rPr>
                        <a:t>c) A* search 	</a:t>
                      </a:r>
                      <a:endParaRPr lang="en-IN" sz="18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9697069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C4070916-6AC5-542D-E900-FA7807655D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500" y="49845"/>
            <a:ext cx="1143000" cy="1066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2597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2865F0-898E-32FD-D5D2-7C578D090E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00050" lvl="1" indent="0" algn="just">
              <a:buNone/>
              <a:defRPr/>
            </a:pPr>
            <a:endParaRPr lang="en-US" sz="4800" b="1" dirty="0">
              <a:solidFill>
                <a:schemeClr val="accent6">
                  <a:lumMod val="75000"/>
                </a:schemeClr>
              </a:solidFill>
              <a:latin typeface="+mj-lt"/>
              <a:cs typeface="Times New Roman" pitchFamily="18" charset="0"/>
            </a:endParaRPr>
          </a:p>
          <a:p>
            <a:pPr marL="400050" lvl="1" indent="0" algn="just">
              <a:buNone/>
              <a:defRPr/>
            </a:pPr>
            <a:endParaRPr lang="en-US" sz="4800" b="1" dirty="0">
              <a:solidFill>
                <a:schemeClr val="accent6">
                  <a:lumMod val="75000"/>
                </a:schemeClr>
              </a:solidFill>
              <a:latin typeface="+mj-lt"/>
              <a:cs typeface="Times New Roman" pitchFamily="18" charset="0"/>
            </a:endParaRPr>
          </a:p>
          <a:p>
            <a:pPr marL="400050" lvl="1" indent="0" algn="ctr">
              <a:buNone/>
              <a:defRPr/>
            </a:pPr>
            <a:r>
              <a:rPr lang="en-US" sz="3600" b="1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Depth-first search</a:t>
            </a: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6389" name="Footer Placeholder 4">
            <a:extLst>
              <a:ext uri="{FF2B5EF4-FFF2-40B4-BE49-F238E27FC236}">
                <a16:creationId xmlns:a16="http://schemas.microsoft.com/office/drawing/2014/main" id="{E4E49A54-5FC0-74F0-A8B7-A303EDDA3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600" dirty="0">
                <a:solidFill>
                  <a:schemeClr val="accent2"/>
                </a:solidFill>
                <a:latin typeface="+mj-lt"/>
              </a:rPr>
              <a:t>Artificial Intelligence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09CDEAF-BDA2-316F-64B3-74BED96950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500" y="49845"/>
            <a:ext cx="1143000" cy="1066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1175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2865F0-898E-32FD-D5D2-7C578D090E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00050" lvl="1" indent="0" algn="just">
              <a:buNone/>
              <a:defRPr/>
            </a:pPr>
            <a:endParaRPr lang="en-US" sz="4800" b="1" dirty="0">
              <a:solidFill>
                <a:schemeClr val="accent6">
                  <a:lumMod val="75000"/>
                </a:schemeClr>
              </a:solidFill>
              <a:latin typeface="+mj-lt"/>
              <a:cs typeface="Times New Roman" pitchFamily="18" charset="0"/>
            </a:endParaRPr>
          </a:p>
          <a:p>
            <a:pPr marL="400050" lvl="1" indent="0" algn="just">
              <a:buNone/>
              <a:defRPr/>
            </a:pPr>
            <a:endParaRPr lang="en-US" sz="4800" b="1" dirty="0">
              <a:solidFill>
                <a:schemeClr val="accent6">
                  <a:lumMod val="75000"/>
                </a:schemeClr>
              </a:solidFill>
              <a:latin typeface="+mj-lt"/>
              <a:cs typeface="Times New Roman" pitchFamily="18" charset="0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6389" name="Footer Placeholder 4">
            <a:extLst>
              <a:ext uri="{FF2B5EF4-FFF2-40B4-BE49-F238E27FC236}">
                <a16:creationId xmlns:a16="http://schemas.microsoft.com/office/drawing/2014/main" id="{E4E49A54-5FC0-74F0-A8B7-A303EDDA3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600" dirty="0">
                <a:solidFill>
                  <a:schemeClr val="accent2"/>
                </a:solidFill>
                <a:latin typeface="+mj-lt"/>
              </a:rPr>
              <a:t>Artificial Intelligence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4262105D-81C9-287F-05D3-D60D772F16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800" y="233999"/>
            <a:ext cx="4826000" cy="6427153"/>
          </a:xfrm>
          <a:prstGeom prst="rect">
            <a:avLst/>
          </a:prstGeom>
          <a:noFill/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6397D73D-CFD8-7765-3D27-C85AFB59F6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88280" y="1919607"/>
            <a:ext cx="3302000" cy="4114798"/>
          </a:xfrm>
          <a:prstGeom prst="rect">
            <a:avLst/>
          </a:prstGeom>
          <a:noFill/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071CF59-BE90-2842-A316-6CFD7F8D4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500" y="49845"/>
            <a:ext cx="1143000" cy="106680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3139FEC-AB42-F1F1-2FBA-08DBEF5169DC}"/>
              </a:ext>
            </a:extLst>
          </p:cNvPr>
          <p:cNvSpPr txBox="1"/>
          <p:nvPr/>
        </p:nvSpPr>
        <p:spPr>
          <a:xfrm>
            <a:off x="1981200" y="1354664"/>
            <a:ext cx="4622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00050" lvl="1" indent="0" algn="ctr">
              <a:buNone/>
              <a:defRPr/>
            </a:pPr>
            <a:r>
              <a:rPr lang="en-US" sz="3600" b="1" dirty="0">
                <a:solidFill>
                  <a:schemeClr val="accent2"/>
                </a:solidFill>
                <a:latin typeface="+mj-lt"/>
                <a:cs typeface="Times New Roman" pitchFamily="18" charset="0"/>
              </a:rPr>
              <a:t>Depth-first search</a:t>
            </a:r>
          </a:p>
        </p:txBody>
      </p:sp>
    </p:spTree>
    <p:extLst>
      <p:ext uri="{BB962C8B-B14F-4D97-AF65-F5344CB8AC3E}">
        <p14:creationId xmlns:p14="http://schemas.microsoft.com/office/powerpoint/2010/main" val="40759491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2865F0-898E-32FD-D5D2-7C578D090E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00050" lvl="1" indent="0" algn="just">
              <a:buNone/>
              <a:defRPr/>
            </a:pPr>
            <a:endParaRPr lang="en-US" sz="4800" b="1" dirty="0">
              <a:solidFill>
                <a:schemeClr val="accent6">
                  <a:lumMod val="75000"/>
                </a:schemeClr>
              </a:solidFill>
              <a:latin typeface="+mj-lt"/>
              <a:cs typeface="Times New Roman" pitchFamily="18" charset="0"/>
            </a:endParaRPr>
          </a:p>
          <a:p>
            <a:pPr marL="400050" lvl="1" indent="0" algn="just">
              <a:buNone/>
              <a:defRPr/>
            </a:pPr>
            <a:endParaRPr lang="en-US" sz="4800" b="1" dirty="0">
              <a:solidFill>
                <a:schemeClr val="accent6">
                  <a:lumMod val="75000"/>
                </a:schemeClr>
              </a:solidFill>
              <a:latin typeface="+mj-lt"/>
              <a:cs typeface="Times New Roman" pitchFamily="18" charset="0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6389" name="Footer Placeholder 4">
            <a:extLst>
              <a:ext uri="{FF2B5EF4-FFF2-40B4-BE49-F238E27FC236}">
                <a16:creationId xmlns:a16="http://schemas.microsoft.com/office/drawing/2014/main" id="{E4E49A54-5FC0-74F0-A8B7-A303EDDA3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600" dirty="0">
                <a:solidFill>
                  <a:schemeClr val="accent2"/>
                </a:solidFill>
                <a:latin typeface="+mj-lt"/>
              </a:rPr>
              <a:t>Artificial Intelligence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1171254-05B1-4B1C-7ED2-1326443E58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398560"/>
            <a:ext cx="8077200" cy="42672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E0CB58F-627C-50F5-B394-CC6E54F3D3AE}"/>
              </a:ext>
            </a:extLst>
          </p:cNvPr>
          <p:cNvSpPr txBox="1"/>
          <p:nvPr/>
        </p:nvSpPr>
        <p:spPr>
          <a:xfrm>
            <a:off x="2438400" y="5822920"/>
            <a:ext cx="46228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latin typeface="+mj-lt"/>
              </a:rPr>
              <a:t>Depth-first search on a binary tree.</a:t>
            </a:r>
            <a:endParaRPr lang="en-IN" sz="2000" dirty="0">
              <a:latin typeface="+mj-lt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C9F09F0-3483-A399-6C66-04D7ECF517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500" y="49845"/>
            <a:ext cx="1143000" cy="1066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9612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2865F0-898E-32FD-D5D2-7C578D090E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00050" lvl="1" indent="0" algn="just">
              <a:buNone/>
              <a:defRPr/>
            </a:pPr>
            <a:endParaRPr lang="en-US" sz="4800" b="1" dirty="0">
              <a:solidFill>
                <a:schemeClr val="accent6">
                  <a:lumMod val="75000"/>
                </a:schemeClr>
              </a:solidFill>
              <a:latin typeface="+mj-lt"/>
              <a:cs typeface="Times New Roman" pitchFamily="18" charset="0"/>
            </a:endParaRPr>
          </a:p>
          <a:p>
            <a:pPr marL="400050" lvl="1" indent="0" algn="just">
              <a:buNone/>
              <a:defRPr/>
            </a:pPr>
            <a:endParaRPr lang="en-US" sz="4800" b="1" dirty="0">
              <a:solidFill>
                <a:schemeClr val="accent6">
                  <a:lumMod val="75000"/>
                </a:schemeClr>
              </a:solidFill>
              <a:latin typeface="+mj-lt"/>
              <a:cs typeface="Times New Roman" pitchFamily="18" charset="0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>
              <a:buFont typeface="Arial" charset="0"/>
              <a:buNone/>
              <a:defRPr/>
            </a:pPr>
            <a:endParaRPr lang="en-US" sz="240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6389" name="Footer Placeholder 4">
            <a:extLst>
              <a:ext uri="{FF2B5EF4-FFF2-40B4-BE49-F238E27FC236}">
                <a16:creationId xmlns:a16="http://schemas.microsoft.com/office/drawing/2014/main" id="{E4E49A54-5FC0-74F0-A8B7-A303EDDA3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600" dirty="0">
                <a:solidFill>
                  <a:schemeClr val="accent2"/>
                </a:solidFill>
                <a:latin typeface="+mj-lt"/>
              </a:rPr>
              <a:t>Artificial Intelligence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3BC9E41-13C2-19B4-43D9-AFB87DE723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125" y="1265974"/>
            <a:ext cx="7905750" cy="414893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0C2DC70-DB11-1062-9B0F-C4B4D7B89868}"/>
              </a:ext>
            </a:extLst>
          </p:cNvPr>
          <p:cNvSpPr txBox="1"/>
          <p:nvPr/>
        </p:nvSpPr>
        <p:spPr>
          <a:xfrm>
            <a:off x="2895600" y="5726055"/>
            <a:ext cx="46228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latin typeface="+mj-lt"/>
              </a:rPr>
              <a:t>Depth-first search on a binary tree.</a:t>
            </a:r>
            <a:endParaRPr lang="en-IN" sz="2000" dirty="0">
              <a:latin typeface="+mj-l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70858B0-9FE6-3E1F-97F7-233D995C9F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500" y="49845"/>
            <a:ext cx="1143000" cy="1066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2616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C21A81-BA56-084C-DF08-5FA09EB72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029200"/>
          </a:xfrm>
        </p:spPr>
        <p:txBody>
          <a:bodyPr/>
          <a:lstStyle/>
          <a:p>
            <a:pPr marL="457200" indent="-457200" algn="just" eaLnBrk="1" hangingPunct="1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sz="2800" kern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It always expands the deepest node in the current fringe of the search tree. </a:t>
            </a:r>
          </a:p>
          <a:p>
            <a:pPr marL="457200" indent="-457200" algn="just" eaLnBrk="1" hangingPunct="1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sz="2800" kern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If dead end occurs, backtracking is done to the next immediate previous node for nodes to be expanded.</a:t>
            </a:r>
          </a:p>
          <a:p>
            <a:pPr marL="457200" indent="-457200" algn="just" eaLnBrk="1" hangingPunct="1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sz="2800" kern="0" dirty="0">
                <a:solidFill>
                  <a:schemeClr val="tx2"/>
                </a:solidFill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Advantage: </a:t>
            </a:r>
            <a:r>
              <a:rPr lang="en-US" sz="2800" kern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If more than one solution exists (or) number of levels is high then DFS is best because exploration is done only in a small portion of the whole space.</a:t>
            </a:r>
          </a:p>
          <a:p>
            <a:pPr marL="457200" indent="-457200" algn="just" eaLnBrk="1" hangingPunct="1"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sz="2800" kern="0" dirty="0">
                <a:solidFill>
                  <a:schemeClr val="tx2"/>
                </a:solidFill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Disadvantage: </a:t>
            </a:r>
            <a:r>
              <a:rPr lang="en-US" sz="2800" kern="0" dirty="0">
                <a:solidFill>
                  <a:schemeClr val="tx1"/>
                </a:solidFill>
                <a:latin typeface="+mn-lt"/>
                <a:ea typeface="Tahoma" panose="020B0604030504040204" pitchFamily="34" charset="0"/>
                <a:cs typeface="Times New Roman" panose="02020603050405020304" pitchFamily="18" charset="0"/>
              </a:rPr>
              <a:t>Not guaranteed to find a solution.</a:t>
            </a:r>
          </a:p>
        </p:txBody>
      </p:sp>
      <p:sp>
        <p:nvSpPr>
          <p:cNvPr id="17413" name="Footer Placeholder 4">
            <a:extLst>
              <a:ext uri="{FF2B5EF4-FFF2-40B4-BE49-F238E27FC236}">
                <a16:creationId xmlns:a16="http://schemas.microsoft.com/office/drawing/2014/main" id="{E9F1E1AB-E887-087C-7B1D-5DF4834EF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1600" dirty="0">
                <a:solidFill>
                  <a:schemeClr val="accent2"/>
                </a:solidFill>
                <a:latin typeface="+mj-lt"/>
              </a:rPr>
              <a:t>Artificial Intelligence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614E850-9E37-84F4-9277-B9E388E5A7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500" y="49845"/>
            <a:ext cx="1143000" cy="1066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910394"/>
      </p:ext>
    </p:extLst>
  </p:cSld>
  <p:clrMapOvr>
    <a:masterClrMapping/>
  </p:clrMapOvr>
</p:sld>
</file>

<file path=ppt/theme/theme1.xml><?xml version="1.0" encoding="utf-8"?>
<a:theme xmlns:a="http://schemas.openxmlformats.org/drawingml/2006/main" name="chapter 3.6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ch-4 presentation1</Template>
  <TotalTime>7662</TotalTime>
  <Words>595</Words>
  <Application>Microsoft Office PowerPoint</Application>
  <PresentationFormat>On-screen Show (4:3)</PresentationFormat>
  <Paragraphs>282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Arial</vt:lpstr>
      <vt:lpstr>Calibri</vt:lpstr>
      <vt:lpstr>Calibri Light</vt:lpstr>
      <vt:lpstr>Tahoma</vt:lpstr>
      <vt:lpstr>Times New Roman</vt:lpstr>
      <vt:lpstr>Wingdings</vt:lpstr>
      <vt:lpstr>chapter 3.6</vt:lpstr>
      <vt:lpstr>Custom Design</vt:lpstr>
      <vt:lpstr>Artificial Intelligence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VLSI Design</dc:title>
  <dc:creator>Chandra Shaker Arrabotu</dc:creator>
  <cp:lastModifiedBy>Chandra Shaker Arrabotu</cp:lastModifiedBy>
  <cp:revision>1067</cp:revision>
  <dcterms:created xsi:type="dcterms:W3CDTF">2009-10-31T05:17:17Z</dcterms:created>
  <dcterms:modified xsi:type="dcterms:W3CDTF">2024-08-22T19:55:41Z</dcterms:modified>
</cp:coreProperties>
</file>