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5166" r:id="rId2"/>
  </p:sldMasterIdLst>
  <p:notesMasterIdLst>
    <p:notesMasterId r:id="rId29"/>
  </p:notesMasterIdLst>
  <p:sldIdLst>
    <p:sldId id="464" r:id="rId3"/>
    <p:sldId id="257" r:id="rId4"/>
    <p:sldId id="445" r:id="rId5"/>
    <p:sldId id="449" r:id="rId6"/>
    <p:sldId id="431" r:id="rId7"/>
    <p:sldId id="402" r:id="rId8"/>
    <p:sldId id="430" r:id="rId9"/>
    <p:sldId id="450" r:id="rId10"/>
    <p:sldId id="451" r:id="rId11"/>
    <p:sldId id="466" r:id="rId12"/>
    <p:sldId id="467" r:id="rId13"/>
    <p:sldId id="468" r:id="rId14"/>
    <p:sldId id="469" r:id="rId15"/>
    <p:sldId id="470" r:id="rId16"/>
    <p:sldId id="471" r:id="rId17"/>
    <p:sldId id="472" r:id="rId18"/>
    <p:sldId id="473" r:id="rId19"/>
    <p:sldId id="474" r:id="rId20"/>
    <p:sldId id="475" r:id="rId21"/>
    <p:sldId id="476" r:id="rId22"/>
    <p:sldId id="477" r:id="rId23"/>
    <p:sldId id="478" r:id="rId24"/>
    <p:sldId id="479" r:id="rId25"/>
    <p:sldId id="480" r:id="rId26"/>
    <p:sldId id="465" r:id="rId27"/>
    <p:sldId id="269"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4" autoAdjust="0"/>
  </p:normalViewPr>
  <p:slideViewPr>
    <p:cSldViewPr>
      <p:cViewPr varScale="1">
        <p:scale>
          <a:sx n="63" d="100"/>
          <a:sy n="63" d="100"/>
        </p:scale>
        <p:origin x="138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FC09A7-99AA-60F8-6A9C-6CF0CD82E48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F296D32-F10F-A2C9-9BB2-745147E76E5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72AF1B2-BCE3-453B-9ABC-5695C4181C6A}" type="datetimeFigureOut">
              <a:rPr lang="en-US"/>
              <a:pPr>
                <a:defRPr/>
              </a:pPr>
              <a:t>8/23/2024</a:t>
            </a:fld>
            <a:endParaRPr lang="en-US"/>
          </a:p>
        </p:txBody>
      </p:sp>
      <p:sp>
        <p:nvSpPr>
          <p:cNvPr id="4" name="Slide Image Placeholder 3">
            <a:extLst>
              <a:ext uri="{FF2B5EF4-FFF2-40B4-BE49-F238E27FC236}">
                <a16:creationId xmlns:a16="http://schemas.microsoft.com/office/drawing/2014/main" id="{0E5982D2-0563-BBB7-3722-7CC399277B2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2D2D5DC-64A2-2333-55F3-03570585C51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A3F6957-02DA-1F4C-6B11-D4AE2CF0096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DB8E8F8B-0F95-67C6-26C1-2771F8D397D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411397A-957E-4C46-B9EB-4F7F98936C6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52275950-29CA-581F-E9CA-91C473DBBFE6}"/>
              </a:ext>
            </a:extLst>
          </p:cNvPr>
          <p:cNvSpPr>
            <a:spLocks noGrp="1"/>
          </p:cNvSpPr>
          <p:nvPr>
            <p:ph type="dt" sz="half" idx="10"/>
          </p:nvPr>
        </p:nvSpPr>
        <p:spPr/>
        <p:txBody>
          <a:bodyPr/>
          <a:lstStyle>
            <a:lvl1pPr>
              <a:defRPr/>
            </a:lvl1pPr>
          </a:lstStyle>
          <a:p>
            <a:pPr>
              <a:defRPr/>
            </a:pPr>
            <a:fld id="{8762BD36-3398-4944-9991-C4A3271877DC}" type="datetime3">
              <a:rPr lang="en-US" smtClean="0"/>
              <a:t>23 August 2024</a:t>
            </a:fld>
            <a:endParaRPr lang="en-US"/>
          </a:p>
        </p:txBody>
      </p:sp>
      <p:sp>
        <p:nvSpPr>
          <p:cNvPr id="5" name="Footer Placeholder 4">
            <a:extLst>
              <a:ext uri="{FF2B5EF4-FFF2-40B4-BE49-F238E27FC236}">
                <a16:creationId xmlns:a16="http://schemas.microsoft.com/office/drawing/2014/main" id="{186BB957-5184-3A7E-309E-B04939303CB6}"/>
              </a:ext>
            </a:extLst>
          </p:cNvPr>
          <p:cNvSpPr>
            <a:spLocks noGrp="1"/>
          </p:cNvSpPr>
          <p:nvPr>
            <p:ph type="ftr" sz="quarter" idx="11"/>
          </p:nvPr>
        </p:nvSpPr>
        <p:spPr/>
        <p:txBody>
          <a:bodyPr/>
          <a:lstStyle>
            <a:lvl1pPr>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9527EFCD-D0F9-003C-D54C-107FB6D2B170}"/>
              </a:ext>
            </a:extLst>
          </p:cNvPr>
          <p:cNvSpPr>
            <a:spLocks noGrp="1"/>
          </p:cNvSpPr>
          <p:nvPr>
            <p:ph type="sldNum" sz="quarter" idx="12"/>
          </p:nvPr>
        </p:nvSpPr>
        <p:spPr/>
        <p:txBody>
          <a:bodyPr/>
          <a:lstStyle>
            <a:lvl1pPr>
              <a:defRPr/>
            </a:lvl1pPr>
          </a:lstStyle>
          <a:p>
            <a:pPr>
              <a:defRPr/>
            </a:pPr>
            <a:fld id="{B5FF864F-3EF1-4264-97AD-3AC268588AD3}" type="slidenum">
              <a:rPr lang="en-US" altLang="en-US"/>
              <a:pPr>
                <a:defRPr/>
              </a:pPr>
              <a:t>‹#›</a:t>
            </a:fld>
            <a:endParaRPr lang="en-US" altLang="en-US"/>
          </a:p>
        </p:txBody>
      </p:sp>
    </p:spTree>
    <p:extLst>
      <p:ext uri="{BB962C8B-B14F-4D97-AF65-F5344CB8AC3E}">
        <p14:creationId xmlns:p14="http://schemas.microsoft.com/office/powerpoint/2010/main" val="307545107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1F8DF-C4FC-DD53-8818-D48A3DCDC5E3}"/>
              </a:ext>
            </a:extLst>
          </p:cNvPr>
          <p:cNvSpPr>
            <a:spLocks noGrp="1"/>
          </p:cNvSpPr>
          <p:nvPr>
            <p:ph type="dt" sz="half" idx="10"/>
          </p:nvPr>
        </p:nvSpPr>
        <p:spPr/>
        <p:txBody>
          <a:bodyPr/>
          <a:lstStyle>
            <a:lvl1pPr>
              <a:defRPr/>
            </a:lvl1pPr>
          </a:lstStyle>
          <a:p>
            <a:pPr>
              <a:defRPr/>
            </a:pPr>
            <a:fld id="{22ABDACC-2F5F-425A-A7FC-23EFE7F7719A}" type="datetime3">
              <a:rPr lang="en-US" smtClean="0"/>
              <a:t>23 August 2024</a:t>
            </a:fld>
            <a:endParaRPr lang="en-US"/>
          </a:p>
        </p:txBody>
      </p:sp>
      <p:sp>
        <p:nvSpPr>
          <p:cNvPr id="5" name="Footer Placeholder 4">
            <a:extLst>
              <a:ext uri="{FF2B5EF4-FFF2-40B4-BE49-F238E27FC236}">
                <a16:creationId xmlns:a16="http://schemas.microsoft.com/office/drawing/2014/main" id="{A7C140EF-81B1-814B-C49A-57252B3C77A0}"/>
              </a:ext>
            </a:extLst>
          </p:cNvPr>
          <p:cNvSpPr>
            <a:spLocks noGrp="1"/>
          </p:cNvSpPr>
          <p:nvPr>
            <p:ph type="ftr" sz="quarter" idx="11"/>
          </p:nvPr>
        </p:nvSpPr>
        <p:spPr/>
        <p:txBody>
          <a:bodyPr/>
          <a:lstStyle>
            <a:lvl1pPr>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3FEFD6F1-2EDF-7BFB-9A34-E2C05053C9E4}"/>
              </a:ext>
            </a:extLst>
          </p:cNvPr>
          <p:cNvSpPr>
            <a:spLocks noGrp="1"/>
          </p:cNvSpPr>
          <p:nvPr>
            <p:ph type="sldNum" sz="quarter" idx="12"/>
          </p:nvPr>
        </p:nvSpPr>
        <p:spPr/>
        <p:txBody>
          <a:bodyPr/>
          <a:lstStyle>
            <a:lvl1pPr>
              <a:defRPr/>
            </a:lvl1pPr>
          </a:lstStyle>
          <a:p>
            <a:pPr>
              <a:defRPr/>
            </a:pPr>
            <a:fld id="{96477D1F-DF59-40E2-9B44-8741671AC8B8}" type="slidenum">
              <a:rPr lang="en-US" altLang="en-US"/>
              <a:pPr>
                <a:defRPr/>
              </a:pPr>
              <a:t>‹#›</a:t>
            </a:fld>
            <a:endParaRPr lang="en-US" altLang="en-US"/>
          </a:p>
        </p:txBody>
      </p:sp>
    </p:spTree>
    <p:extLst>
      <p:ext uri="{BB962C8B-B14F-4D97-AF65-F5344CB8AC3E}">
        <p14:creationId xmlns:p14="http://schemas.microsoft.com/office/powerpoint/2010/main" val="248721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7303A8-89BC-BE50-8826-7330B27DE292}"/>
              </a:ext>
            </a:extLst>
          </p:cNvPr>
          <p:cNvSpPr>
            <a:spLocks noGrp="1"/>
          </p:cNvSpPr>
          <p:nvPr>
            <p:ph type="dt" sz="half" idx="10"/>
          </p:nvPr>
        </p:nvSpPr>
        <p:spPr/>
        <p:txBody>
          <a:bodyPr/>
          <a:lstStyle>
            <a:lvl1pPr>
              <a:defRPr/>
            </a:lvl1pPr>
          </a:lstStyle>
          <a:p>
            <a:pPr>
              <a:defRPr/>
            </a:pPr>
            <a:fld id="{AFA32F13-5DED-4B36-9C02-90D35D31B1CC}" type="datetime3">
              <a:rPr lang="en-US" smtClean="0"/>
              <a:t>23 August 2024</a:t>
            </a:fld>
            <a:endParaRPr lang="en-US"/>
          </a:p>
        </p:txBody>
      </p:sp>
      <p:sp>
        <p:nvSpPr>
          <p:cNvPr id="5" name="Footer Placeholder 4">
            <a:extLst>
              <a:ext uri="{FF2B5EF4-FFF2-40B4-BE49-F238E27FC236}">
                <a16:creationId xmlns:a16="http://schemas.microsoft.com/office/drawing/2014/main" id="{D9D9CDBE-8B35-F74E-3852-6D6BBF40816A}"/>
              </a:ext>
            </a:extLst>
          </p:cNvPr>
          <p:cNvSpPr>
            <a:spLocks noGrp="1"/>
          </p:cNvSpPr>
          <p:nvPr>
            <p:ph type="ftr" sz="quarter" idx="11"/>
          </p:nvPr>
        </p:nvSpPr>
        <p:spPr/>
        <p:txBody>
          <a:bodyPr/>
          <a:lstStyle>
            <a:lvl1pPr>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572D4574-0D8E-0B26-FF87-FC35AB14D2B5}"/>
              </a:ext>
            </a:extLst>
          </p:cNvPr>
          <p:cNvSpPr>
            <a:spLocks noGrp="1"/>
          </p:cNvSpPr>
          <p:nvPr>
            <p:ph type="sldNum" sz="quarter" idx="12"/>
          </p:nvPr>
        </p:nvSpPr>
        <p:spPr/>
        <p:txBody>
          <a:bodyPr/>
          <a:lstStyle>
            <a:lvl1pPr>
              <a:defRPr/>
            </a:lvl1pPr>
          </a:lstStyle>
          <a:p>
            <a:pPr>
              <a:defRPr/>
            </a:pPr>
            <a:fld id="{43BAE3AE-C9FB-4B54-B11D-B8DF41B0D72B}" type="slidenum">
              <a:rPr lang="en-US" altLang="en-US"/>
              <a:pPr>
                <a:defRPr/>
              </a:pPr>
              <a:t>‹#›</a:t>
            </a:fld>
            <a:endParaRPr lang="en-US" altLang="en-US"/>
          </a:p>
        </p:txBody>
      </p:sp>
    </p:spTree>
    <p:extLst>
      <p:ext uri="{BB962C8B-B14F-4D97-AF65-F5344CB8AC3E}">
        <p14:creationId xmlns:p14="http://schemas.microsoft.com/office/powerpoint/2010/main" val="4057772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E5C864F-2188-8BE1-B2A4-0889DE77D6B3}"/>
              </a:ext>
            </a:extLst>
          </p:cNvPr>
          <p:cNvSpPr>
            <a:spLocks noGrp="1"/>
          </p:cNvSpPr>
          <p:nvPr>
            <p:ph type="dt" sz="half" idx="10"/>
          </p:nvPr>
        </p:nvSpPr>
        <p:spPr/>
        <p:txBody>
          <a:bodyPr/>
          <a:lstStyle>
            <a:lvl1pPr>
              <a:defRPr/>
            </a:lvl1pPr>
          </a:lstStyle>
          <a:p>
            <a:pPr>
              <a:defRPr/>
            </a:pPr>
            <a:fld id="{FE717B9A-AC77-48B8-B657-1166B651D1E1}" type="datetime3">
              <a:rPr lang="en-US" smtClean="0"/>
              <a:t>23 August 2024</a:t>
            </a:fld>
            <a:endParaRPr lang="en-IN"/>
          </a:p>
        </p:txBody>
      </p:sp>
      <p:sp>
        <p:nvSpPr>
          <p:cNvPr id="5" name="Footer Placeholder 4">
            <a:extLst>
              <a:ext uri="{FF2B5EF4-FFF2-40B4-BE49-F238E27FC236}">
                <a16:creationId xmlns:a16="http://schemas.microsoft.com/office/drawing/2014/main" id="{9BE0DCE0-9B27-E13C-AF54-832A538B43B0}"/>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D3C78548-7B80-41D9-2F40-21690F8F0881}"/>
              </a:ext>
            </a:extLst>
          </p:cNvPr>
          <p:cNvSpPr>
            <a:spLocks noGrp="1"/>
          </p:cNvSpPr>
          <p:nvPr>
            <p:ph type="sldNum" sz="quarter" idx="12"/>
          </p:nvPr>
        </p:nvSpPr>
        <p:spPr/>
        <p:txBody>
          <a:bodyPr/>
          <a:lstStyle>
            <a:lvl1pPr>
              <a:defRPr/>
            </a:lvl1pPr>
          </a:lstStyle>
          <a:p>
            <a:pPr>
              <a:defRPr/>
            </a:pPr>
            <a:fld id="{F5DEB739-FB88-4C94-8C46-91FE4BA5375D}" type="slidenum">
              <a:rPr lang="en-IN"/>
              <a:pPr>
                <a:defRPr/>
              </a:pPr>
              <a:t>‹#›</a:t>
            </a:fld>
            <a:endParaRPr lang="en-IN"/>
          </a:p>
        </p:txBody>
      </p:sp>
    </p:spTree>
    <p:extLst>
      <p:ext uri="{BB962C8B-B14F-4D97-AF65-F5344CB8AC3E}">
        <p14:creationId xmlns:p14="http://schemas.microsoft.com/office/powerpoint/2010/main" val="1692523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265408-1E5D-9DAF-C780-2FAC450BAFB6}"/>
              </a:ext>
            </a:extLst>
          </p:cNvPr>
          <p:cNvSpPr>
            <a:spLocks noGrp="1"/>
          </p:cNvSpPr>
          <p:nvPr>
            <p:ph type="dt" sz="half" idx="10"/>
          </p:nvPr>
        </p:nvSpPr>
        <p:spPr/>
        <p:txBody>
          <a:bodyPr/>
          <a:lstStyle>
            <a:lvl1pPr>
              <a:defRPr/>
            </a:lvl1pPr>
          </a:lstStyle>
          <a:p>
            <a:pPr>
              <a:defRPr/>
            </a:pPr>
            <a:fld id="{375025E4-DB8D-4EB2-B9CF-534A759FFEAB}" type="datetime3">
              <a:rPr lang="en-US" smtClean="0"/>
              <a:t>23 August 2024</a:t>
            </a:fld>
            <a:endParaRPr lang="en-IN"/>
          </a:p>
        </p:txBody>
      </p:sp>
      <p:sp>
        <p:nvSpPr>
          <p:cNvPr id="5" name="Footer Placeholder 4">
            <a:extLst>
              <a:ext uri="{FF2B5EF4-FFF2-40B4-BE49-F238E27FC236}">
                <a16:creationId xmlns:a16="http://schemas.microsoft.com/office/drawing/2014/main" id="{555DD49B-D7FB-25AA-E312-7DBE84EFECF6}"/>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A8200590-4BD5-0E56-4ED7-8ACC54C5C744}"/>
              </a:ext>
            </a:extLst>
          </p:cNvPr>
          <p:cNvSpPr>
            <a:spLocks noGrp="1"/>
          </p:cNvSpPr>
          <p:nvPr>
            <p:ph type="sldNum" sz="quarter" idx="12"/>
          </p:nvPr>
        </p:nvSpPr>
        <p:spPr/>
        <p:txBody>
          <a:bodyPr/>
          <a:lstStyle>
            <a:lvl1pPr>
              <a:defRPr/>
            </a:lvl1pPr>
          </a:lstStyle>
          <a:p>
            <a:pPr>
              <a:defRPr/>
            </a:pPr>
            <a:fld id="{48DB5C9C-48B5-4D82-9FB1-BB92B805D101}" type="slidenum">
              <a:rPr lang="en-IN"/>
              <a:pPr>
                <a:defRPr/>
              </a:pPr>
              <a:t>‹#›</a:t>
            </a:fld>
            <a:endParaRPr lang="en-IN"/>
          </a:p>
        </p:txBody>
      </p:sp>
    </p:spTree>
    <p:extLst>
      <p:ext uri="{BB962C8B-B14F-4D97-AF65-F5344CB8AC3E}">
        <p14:creationId xmlns:p14="http://schemas.microsoft.com/office/powerpoint/2010/main" val="3485989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7EAAD3-4590-C50E-FDA5-915933797299}"/>
              </a:ext>
            </a:extLst>
          </p:cNvPr>
          <p:cNvSpPr>
            <a:spLocks noGrp="1"/>
          </p:cNvSpPr>
          <p:nvPr>
            <p:ph type="dt" sz="half" idx="10"/>
          </p:nvPr>
        </p:nvSpPr>
        <p:spPr/>
        <p:txBody>
          <a:bodyPr/>
          <a:lstStyle>
            <a:lvl1pPr>
              <a:defRPr/>
            </a:lvl1pPr>
          </a:lstStyle>
          <a:p>
            <a:pPr>
              <a:defRPr/>
            </a:pPr>
            <a:fld id="{4A8B856D-37EC-47D2-B93B-00EE9E571FFD}" type="datetime3">
              <a:rPr lang="en-US" smtClean="0"/>
              <a:t>23 August 2024</a:t>
            </a:fld>
            <a:endParaRPr lang="en-IN"/>
          </a:p>
        </p:txBody>
      </p:sp>
      <p:sp>
        <p:nvSpPr>
          <p:cNvPr id="5" name="Footer Placeholder 4">
            <a:extLst>
              <a:ext uri="{FF2B5EF4-FFF2-40B4-BE49-F238E27FC236}">
                <a16:creationId xmlns:a16="http://schemas.microsoft.com/office/drawing/2014/main" id="{FE6952C5-0AC0-B504-1FD7-CFCF125F0B71}"/>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C1F73856-5C24-6527-035E-A35CFDAF4AE6}"/>
              </a:ext>
            </a:extLst>
          </p:cNvPr>
          <p:cNvSpPr>
            <a:spLocks noGrp="1"/>
          </p:cNvSpPr>
          <p:nvPr>
            <p:ph type="sldNum" sz="quarter" idx="12"/>
          </p:nvPr>
        </p:nvSpPr>
        <p:spPr/>
        <p:txBody>
          <a:bodyPr/>
          <a:lstStyle>
            <a:lvl1pPr>
              <a:defRPr/>
            </a:lvl1pPr>
          </a:lstStyle>
          <a:p>
            <a:pPr>
              <a:defRPr/>
            </a:pPr>
            <a:fld id="{2798AB20-AEDB-42FF-8B53-B11520C4BEC3}" type="slidenum">
              <a:rPr lang="en-IN"/>
              <a:pPr>
                <a:defRPr/>
              </a:pPr>
              <a:t>‹#›</a:t>
            </a:fld>
            <a:endParaRPr lang="en-IN"/>
          </a:p>
        </p:txBody>
      </p:sp>
    </p:spTree>
    <p:extLst>
      <p:ext uri="{BB962C8B-B14F-4D97-AF65-F5344CB8AC3E}">
        <p14:creationId xmlns:p14="http://schemas.microsoft.com/office/powerpoint/2010/main" val="2594008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a:extLst>
              <a:ext uri="{FF2B5EF4-FFF2-40B4-BE49-F238E27FC236}">
                <a16:creationId xmlns:a16="http://schemas.microsoft.com/office/drawing/2014/main" id="{ABB75DCF-9B01-432F-197C-D6ABC4A683DD}"/>
              </a:ext>
            </a:extLst>
          </p:cNvPr>
          <p:cNvSpPr>
            <a:spLocks noGrp="1"/>
          </p:cNvSpPr>
          <p:nvPr>
            <p:ph type="dt" sz="half" idx="10"/>
          </p:nvPr>
        </p:nvSpPr>
        <p:spPr/>
        <p:txBody>
          <a:bodyPr/>
          <a:lstStyle>
            <a:lvl1pPr>
              <a:defRPr/>
            </a:lvl1pPr>
          </a:lstStyle>
          <a:p>
            <a:pPr>
              <a:defRPr/>
            </a:pPr>
            <a:fld id="{012D55B2-1E9D-4D8F-BECE-C8FAEC3D0D13}" type="datetime3">
              <a:rPr lang="en-US" smtClean="0"/>
              <a:t>23 August 2024</a:t>
            </a:fld>
            <a:endParaRPr lang="en-IN"/>
          </a:p>
        </p:txBody>
      </p:sp>
      <p:sp>
        <p:nvSpPr>
          <p:cNvPr id="6" name="Footer Placeholder 4">
            <a:extLst>
              <a:ext uri="{FF2B5EF4-FFF2-40B4-BE49-F238E27FC236}">
                <a16:creationId xmlns:a16="http://schemas.microsoft.com/office/drawing/2014/main" id="{EB334267-D156-6CED-8124-438355C19DB7}"/>
              </a:ext>
            </a:extLst>
          </p:cNvPr>
          <p:cNvSpPr>
            <a:spLocks noGrp="1"/>
          </p:cNvSpPr>
          <p:nvPr>
            <p:ph type="ftr" sz="quarter" idx="11"/>
          </p:nvPr>
        </p:nvSpPr>
        <p:spPr/>
        <p:txBody>
          <a:bodyPr/>
          <a:lstStyle>
            <a:lvl1pPr>
              <a:defRPr/>
            </a:lvl1pPr>
          </a:lstStyle>
          <a:p>
            <a:pPr>
              <a:defRPr/>
            </a:pPr>
            <a:r>
              <a:rPr lang="en-IN"/>
              <a:t>Artificial Intelligence</a:t>
            </a:r>
          </a:p>
        </p:txBody>
      </p:sp>
      <p:sp>
        <p:nvSpPr>
          <p:cNvPr id="7" name="Slide Number Placeholder 5">
            <a:extLst>
              <a:ext uri="{FF2B5EF4-FFF2-40B4-BE49-F238E27FC236}">
                <a16:creationId xmlns:a16="http://schemas.microsoft.com/office/drawing/2014/main" id="{30F93698-6674-3F54-1754-7AE1423DA0AE}"/>
              </a:ext>
            </a:extLst>
          </p:cNvPr>
          <p:cNvSpPr>
            <a:spLocks noGrp="1"/>
          </p:cNvSpPr>
          <p:nvPr>
            <p:ph type="sldNum" sz="quarter" idx="12"/>
          </p:nvPr>
        </p:nvSpPr>
        <p:spPr/>
        <p:txBody>
          <a:bodyPr/>
          <a:lstStyle>
            <a:lvl1pPr>
              <a:defRPr/>
            </a:lvl1pPr>
          </a:lstStyle>
          <a:p>
            <a:pPr>
              <a:defRPr/>
            </a:pPr>
            <a:fld id="{BA7597C2-7314-4F22-874D-CD50E9C791CF}" type="slidenum">
              <a:rPr lang="en-IN"/>
              <a:pPr>
                <a:defRPr/>
              </a:pPr>
              <a:t>‹#›</a:t>
            </a:fld>
            <a:endParaRPr lang="en-IN"/>
          </a:p>
        </p:txBody>
      </p:sp>
    </p:spTree>
    <p:extLst>
      <p:ext uri="{BB962C8B-B14F-4D97-AF65-F5344CB8AC3E}">
        <p14:creationId xmlns:p14="http://schemas.microsoft.com/office/powerpoint/2010/main" val="3601222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a:extLst>
              <a:ext uri="{FF2B5EF4-FFF2-40B4-BE49-F238E27FC236}">
                <a16:creationId xmlns:a16="http://schemas.microsoft.com/office/drawing/2014/main" id="{549A6AD0-C304-8E27-B9EB-F97814340E3F}"/>
              </a:ext>
            </a:extLst>
          </p:cNvPr>
          <p:cNvSpPr>
            <a:spLocks noGrp="1"/>
          </p:cNvSpPr>
          <p:nvPr>
            <p:ph type="dt" sz="half" idx="10"/>
          </p:nvPr>
        </p:nvSpPr>
        <p:spPr/>
        <p:txBody>
          <a:bodyPr/>
          <a:lstStyle>
            <a:lvl1pPr>
              <a:defRPr/>
            </a:lvl1pPr>
          </a:lstStyle>
          <a:p>
            <a:pPr>
              <a:defRPr/>
            </a:pPr>
            <a:fld id="{8607ABF7-CBFB-4668-B448-CFC93ECEBB7C}" type="datetime3">
              <a:rPr lang="en-US" smtClean="0"/>
              <a:t>23 August 2024</a:t>
            </a:fld>
            <a:endParaRPr lang="en-IN"/>
          </a:p>
        </p:txBody>
      </p:sp>
      <p:sp>
        <p:nvSpPr>
          <p:cNvPr id="8" name="Footer Placeholder 4">
            <a:extLst>
              <a:ext uri="{FF2B5EF4-FFF2-40B4-BE49-F238E27FC236}">
                <a16:creationId xmlns:a16="http://schemas.microsoft.com/office/drawing/2014/main" id="{40DDC837-C712-7545-E193-6002569EAB01}"/>
              </a:ext>
            </a:extLst>
          </p:cNvPr>
          <p:cNvSpPr>
            <a:spLocks noGrp="1"/>
          </p:cNvSpPr>
          <p:nvPr>
            <p:ph type="ftr" sz="quarter" idx="11"/>
          </p:nvPr>
        </p:nvSpPr>
        <p:spPr/>
        <p:txBody>
          <a:bodyPr/>
          <a:lstStyle>
            <a:lvl1pPr>
              <a:defRPr/>
            </a:lvl1pPr>
          </a:lstStyle>
          <a:p>
            <a:pPr>
              <a:defRPr/>
            </a:pPr>
            <a:r>
              <a:rPr lang="en-IN"/>
              <a:t>Artificial Intelligence</a:t>
            </a:r>
          </a:p>
        </p:txBody>
      </p:sp>
      <p:sp>
        <p:nvSpPr>
          <p:cNvPr id="9" name="Slide Number Placeholder 5">
            <a:extLst>
              <a:ext uri="{FF2B5EF4-FFF2-40B4-BE49-F238E27FC236}">
                <a16:creationId xmlns:a16="http://schemas.microsoft.com/office/drawing/2014/main" id="{57DA2999-E36C-DBFC-D7F5-D81B08003695}"/>
              </a:ext>
            </a:extLst>
          </p:cNvPr>
          <p:cNvSpPr>
            <a:spLocks noGrp="1"/>
          </p:cNvSpPr>
          <p:nvPr>
            <p:ph type="sldNum" sz="quarter" idx="12"/>
          </p:nvPr>
        </p:nvSpPr>
        <p:spPr/>
        <p:txBody>
          <a:bodyPr/>
          <a:lstStyle>
            <a:lvl1pPr>
              <a:defRPr/>
            </a:lvl1pPr>
          </a:lstStyle>
          <a:p>
            <a:pPr>
              <a:defRPr/>
            </a:pPr>
            <a:fld id="{DB958B8D-2F69-4226-9650-CA6B5A08C6C0}" type="slidenum">
              <a:rPr lang="en-IN"/>
              <a:pPr>
                <a:defRPr/>
              </a:pPr>
              <a:t>‹#›</a:t>
            </a:fld>
            <a:endParaRPr lang="en-IN"/>
          </a:p>
        </p:txBody>
      </p:sp>
    </p:spTree>
    <p:extLst>
      <p:ext uri="{BB962C8B-B14F-4D97-AF65-F5344CB8AC3E}">
        <p14:creationId xmlns:p14="http://schemas.microsoft.com/office/powerpoint/2010/main" val="2713320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a:extLst>
              <a:ext uri="{FF2B5EF4-FFF2-40B4-BE49-F238E27FC236}">
                <a16:creationId xmlns:a16="http://schemas.microsoft.com/office/drawing/2014/main" id="{3C892987-9398-A4C9-AB88-68F4334B47E0}"/>
              </a:ext>
            </a:extLst>
          </p:cNvPr>
          <p:cNvSpPr>
            <a:spLocks noGrp="1"/>
          </p:cNvSpPr>
          <p:nvPr>
            <p:ph type="dt" sz="half" idx="10"/>
          </p:nvPr>
        </p:nvSpPr>
        <p:spPr/>
        <p:txBody>
          <a:bodyPr/>
          <a:lstStyle>
            <a:lvl1pPr>
              <a:defRPr/>
            </a:lvl1pPr>
          </a:lstStyle>
          <a:p>
            <a:pPr>
              <a:defRPr/>
            </a:pPr>
            <a:fld id="{419803AC-D5FB-46F7-A5C5-743F2F6ACD61}" type="datetime3">
              <a:rPr lang="en-US" smtClean="0"/>
              <a:t>23 August 2024</a:t>
            </a:fld>
            <a:endParaRPr lang="en-IN"/>
          </a:p>
        </p:txBody>
      </p:sp>
      <p:sp>
        <p:nvSpPr>
          <p:cNvPr id="4" name="Footer Placeholder 4">
            <a:extLst>
              <a:ext uri="{FF2B5EF4-FFF2-40B4-BE49-F238E27FC236}">
                <a16:creationId xmlns:a16="http://schemas.microsoft.com/office/drawing/2014/main" id="{214AD43C-3BE0-01F8-BF10-7FF7AF664387}"/>
              </a:ext>
            </a:extLst>
          </p:cNvPr>
          <p:cNvSpPr>
            <a:spLocks noGrp="1"/>
          </p:cNvSpPr>
          <p:nvPr>
            <p:ph type="ftr" sz="quarter" idx="11"/>
          </p:nvPr>
        </p:nvSpPr>
        <p:spPr/>
        <p:txBody>
          <a:bodyPr/>
          <a:lstStyle>
            <a:lvl1pPr>
              <a:defRPr/>
            </a:lvl1pPr>
          </a:lstStyle>
          <a:p>
            <a:pPr>
              <a:defRPr/>
            </a:pPr>
            <a:r>
              <a:rPr lang="en-IN"/>
              <a:t>Artificial Intelligence</a:t>
            </a:r>
          </a:p>
        </p:txBody>
      </p:sp>
      <p:sp>
        <p:nvSpPr>
          <p:cNvPr id="5" name="Slide Number Placeholder 5">
            <a:extLst>
              <a:ext uri="{FF2B5EF4-FFF2-40B4-BE49-F238E27FC236}">
                <a16:creationId xmlns:a16="http://schemas.microsoft.com/office/drawing/2014/main" id="{48091D89-8411-6023-940B-6C26A813D518}"/>
              </a:ext>
            </a:extLst>
          </p:cNvPr>
          <p:cNvSpPr>
            <a:spLocks noGrp="1"/>
          </p:cNvSpPr>
          <p:nvPr>
            <p:ph type="sldNum" sz="quarter" idx="12"/>
          </p:nvPr>
        </p:nvSpPr>
        <p:spPr/>
        <p:txBody>
          <a:bodyPr/>
          <a:lstStyle>
            <a:lvl1pPr>
              <a:defRPr/>
            </a:lvl1pPr>
          </a:lstStyle>
          <a:p>
            <a:pPr>
              <a:defRPr/>
            </a:pPr>
            <a:fld id="{0FB0CD01-0274-441E-8BB3-D6775579B8FA}" type="slidenum">
              <a:rPr lang="en-IN"/>
              <a:pPr>
                <a:defRPr/>
              </a:pPr>
              <a:t>‹#›</a:t>
            </a:fld>
            <a:endParaRPr lang="en-IN"/>
          </a:p>
        </p:txBody>
      </p:sp>
    </p:spTree>
    <p:extLst>
      <p:ext uri="{BB962C8B-B14F-4D97-AF65-F5344CB8AC3E}">
        <p14:creationId xmlns:p14="http://schemas.microsoft.com/office/powerpoint/2010/main" val="2589553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56AE60C-3DFA-B1A1-31E7-A1D4AFA2564D}"/>
              </a:ext>
            </a:extLst>
          </p:cNvPr>
          <p:cNvSpPr>
            <a:spLocks noGrp="1"/>
          </p:cNvSpPr>
          <p:nvPr>
            <p:ph type="dt" sz="half" idx="10"/>
          </p:nvPr>
        </p:nvSpPr>
        <p:spPr/>
        <p:txBody>
          <a:bodyPr/>
          <a:lstStyle>
            <a:lvl1pPr>
              <a:defRPr/>
            </a:lvl1pPr>
          </a:lstStyle>
          <a:p>
            <a:pPr>
              <a:defRPr/>
            </a:pPr>
            <a:fld id="{A4F30F96-AC6E-48C4-9D22-3FA4E76D8ED1}" type="datetime3">
              <a:rPr lang="en-US" smtClean="0"/>
              <a:t>23 August 2024</a:t>
            </a:fld>
            <a:endParaRPr lang="en-IN"/>
          </a:p>
        </p:txBody>
      </p:sp>
      <p:sp>
        <p:nvSpPr>
          <p:cNvPr id="3" name="Footer Placeholder 4">
            <a:extLst>
              <a:ext uri="{FF2B5EF4-FFF2-40B4-BE49-F238E27FC236}">
                <a16:creationId xmlns:a16="http://schemas.microsoft.com/office/drawing/2014/main" id="{DD5A18F3-83CD-1A4C-089F-47CA10A1A94A}"/>
              </a:ext>
            </a:extLst>
          </p:cNvPr>
          <p:cNvSpPr>
            <a:spLocks noGrp="1"/>
          </p:cNvSpPr>
          <p:nvPr>
            <p:ph type="ftr" sz="quarter" idx="11"/>
          </p:nvPr>
        </p:nvSpPr>
        <p:spPr/>
        <p:txBody>
          <a:bodyPr/>
          <a:lstStyle>
            <a:lvl1pPr>
              <a:defRPr/>
            </a:lvl1pPr>
          </a:lstStyle>
          <a:p>
            <a:pPr>
              <a:defRPr/>
            </a:pPr>
            <a:r>
              <a:rPr lang="en-IN"/>
              <a:t>Artificial Intelligence</a:t>
            </a:r>
          </a:p>
        </p:txBody>
      </p:sp>
      <p:sp>
        <p:nvSpPr>
          <p:cNvPr id="4" name="Slide Number Placeholder 5">
            <a:extLst>
              <a:ext uri="{FF2B5EF4-FFF2-40B4-BE49-F238E27FC236}">
                <a16:creationId xmlns:a16="http://schemas.microsoft.com/office/drawing/2014/main" id="{0EA6CE04-5A5B-6986-5DB8-E29DD50EBD91}"/>
              </a:ext>
            </a:extLst>
          </p:cNvPr>
          <p:cNvSpPr>
            <a:spLocks noGrp="1"/>
          </p:cNvSpPr>
          <p:nvPr>
            <p:ph type="sldNum" sz="quarter" idx="12"/>
          </p:nvPr>
        </p:nvSpPr>
        <p:spPr/>
        <p:txBody>
          <a:bodyPr/>
          <a:lstStyle>
            <a:lvl1pPr>
              <a:defRPr/>
            </a:lvl1pPr>
          </a:lstStyle>
          <a:p>
            <a:pPr>
              <a:defRPr/>
            </a:pPr>
            <a:fld id="{3BAADB4E-EBEB-49A3-9A5B-C07B449B67F1}" type="slidenum">
              <a:rPr lang="en-IN"/>
              <a:pPr>
                <a:defRPr/>
              </a:pPr>
              <a:t>‹#›</a:t>
            </a:fld>
            <a:endParaRPr lang="en-IN"/>
          </a:p>
        </p:txBody>
      </p:sp>
    </p:spTree>
    <p:extLst>
      <p:ext uri="{BB962C8B-B14F-4D97-AF65-F5344CB8AC3E}">
        <p14:creationId xmlns:p14="http://schemas.microsoft.com/office/powerpoint/2010/main" val="2177779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6B8B202-52CA-57B0-7C51-EA6E2B1C79C1}"/>
              </a:ext>
            </a:extLst>
          </p:cNvPr>
          <p:cNvSpPr>
            <a:spLocks noGrp="1"/>
          </p:cNvSpPr>
          <p:nvPr>
            <p:ph type="dt" sz="half" idx="10"/>
          </p:nvPr>
        </p:nvSpPr>
        <p:spPr/>
        <p:txBody>
          <a:bodyPr/>
          <a:lstStyle>
            <a:lvl1pPr>
              <a:defRPr/>
            </a:lvl1pPr>
          </a:lstStyle>
          <a:p>
            <a:pPr>
              <a:defRPr/>
            </a:pPr>
            <a:fld id="{5516A074-968A-4FCF-93BC-B708B5BDEC61}" type="datetime3">
              <a:rPr lang="en-US" smtClean="0"/>
              <a:t>23 August 2024</a:t>
            </a:fld>
            <a:endParaRPr lang="en-IN"/>
          </a:p>
        </p:txBody>
      </p:sp>
      <p:sp>
        <p:nvSpPr>
          <p:cNvPr id="6" name="Footer Placeholder 4">
            <a:extLst>
              <a:ext uri="{FF2B5EF4-FFF2-40B4-BE49-F238E27FC236}">
                <a16:creationId xmlns:a16="http://schemas.microsoft.com/office/drawing/2014/main" id="{FFE8AFE5-83EB-72A4-0633-76AFB85D1F57}"/>
              </a:ext>
            </a:extLst>
          </p:cNvPr>
          <p:cNvSpPr>
            <a:spLocks noGrp="1"/>
          </p:cNvSpPr>
          <p:nvPr>
            <p:ph type="ftr" sz="quarter" idx="11"/>
          </p:nvPr>
        </p:nvSpPr>
        <p:spPr/>
        <p:txBody>
          <a:bodyPr/>
          <a:lstStyle>
            <a:lvl1pPr>
              <a:defRPr/>
            </a:lvl1pPr>
          </a:lstStyle>
          <a:p>
            <a:pPr>
              <a:defRPr/>
            </a:pPr>
            <a:r>
              <a:rPr lang="en-IN"/>
              <a:t>Artificial Intelligence</a:t>
            </a:r>
          </a:p>
        </p:txBody>
      </p:sp>
      <p:sp>
        <p:nvSpPr>
          <p:cNvPr id="7" name="Slide Number Placeholder 5">
            <a:extLst>
              <a:ext uri="{FF2B5EF4-FFF2-40B4-BE49-F238E27FC236}">
                <a16:creationId xmlns:a16="http://schemas.microsoft.com/office/drawing/2014/main" id="{234615AF-A6AB-C3AB-4AD8-0A9842143E3C}"/>
              </a:ext>
            </a:extLst>
          </p:cNvPr>
          <p:cNvSpPr>
            <a:spLocks noGrp="1"/>
          </p:cNvSpPr>
          <p:nvPr>
            <p:ph type="sldNum" sz="quarter" idx="12"/>
          </p:nvPr>
        </p:nvSpPr>
        <p:spPr/>
        <p:txBody>
          <a:bodyPr/>
          <a:lstStyle>
            <a:lvl1pPr>
              <a:defRPr/>
            </a:lvl1pPr>
          </a:lstStyle>
          <a:p>
            <a:pPr>
              <a:defRPr/>
            </a:pPr>
            <a:fld id="{A2F7FBC0-A5AA-4B3E-9389-02AF4A96895D}" type="slidenum">
              <a:rPr lang="en-IN"/>
              <a:pPr>
                <a:defRPr/>
              </a:pPr>
              <a:t>‹#›</a:t>
            </a:fld>
            <a:endParaRPr lang="en-IN"/>
          </a:p>
        </p:txBody>
      </p:sp>
    </p:spTree>
    <p:extLst>
      <p:ext uri="{BB962C8B-B14F-4D97-AF65-F5344CB8AC3E}">
        <p14:creationId xmlns:p14="http://schemas.microsoft.com/office/powerpoint/2010/main" val="1637305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40C2F0-7683-C873-FF32-136F8ECF8AF8}"/>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BBE4B252-9E6C-3A8A-0CFB-58A429E62EEB}"/>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1447800" y="0"/>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972D3CD3-5520-7D77-1772-F52A45504967}"/>
              </a:ext>
            </a:extLst>
          </p:cNvPr>
          <p:cNvSpPr>
            <a:spLocks noGrp="1"/>
          </p:cNvSpPr>
          <p:nvPr>
            <p:ph type="dt" sz="half" idx="10"/>
          </p:nvPr>
        </p:nvSpPr>
        <p:spPr>
          <a:xfrm>
            <a:off x="457200" y="6492877"/>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3870580F-C421-48FE-BAF0-22F4FAFB6CED}" type="datetime3">
              <a:rPr lang="en-US" smtClean="0"/>
              <a:t>23 August 2024</a:t>
            </a:fld>
            <a:endParaRPr lang="en-US" dirty="0"/>
          </a:p>
        </p:txBody>
      </p:sp>
      <p:sp>
        <p:nvSpPr>
          <p:cNvPr id="7" name="Footer Placeholder 4">
            <a:extLst>
              <a:ext uri="{FF2B5EF4-FFF2-40B4-BE49-F238E27FC236}">
                <a16:creationId xmlns:a16="http://schemas.microsoft.com/office/drawing/2014/main" id="{5BD9AF90-5FF2-A717-6B32-D7324E3231C3}"/>
              </a:ext>
            </a:extLst>
          </p:cNvPr>
          <p:cNvSpPr>
            <a:spLocks noGrp="1"/>
          </p:cNvSpPr>
          <p:nvPr>
            <p:ph type="ftr" sz="quarter" idx="11"/>
          </p:nvPr>
        </p:nvSpPr>
        <p:spPr>
          <a:xfrm>
            <a:off x="3124200" y="6478590"/>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Artificial Intelligence</a:t>
            </a:r>
          </a:p>
        </p:txBody>
      </p:sp>
      <p:sp>
        <p:nvSpPr>
          <p:cNvPr id="8" name="Slide Number Placeholder 5">
            <a:extLst>
              <a:ext uri="{FF2B5EF4-FFF2-40B4-BE49-F238E27FC236}">
                <a16:creationId xmlns:a16="http://schemas.microsoft.com/office/drawing/2014/main" id="{471D776C-D564-2FD8-51EC-7BF2E5078CCE}"/>
              </a:ext>
            </a:extLst>
          </p:cNvPr>
          <p:cNvSpPr>
            <a:spLocks noGrp="1"/>
          </p:cNvSpPr>
          <p:nvPr>
            <p:ph type="sldNum" sz="quarter" idx="12"/>
          </p:nvPr>
        </p:nvSpPr>
        <p:spPr>
          <a:xfrm>
            <a:off x="7239000" y="6437315"/>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87CDFB22-E058-450D-A7F4-1B20AF42EE34}" type="slidenum">
              <a:rPr lang="en-US" altLang="en-US"/>
              <a:pPr>
                <a:defRPr/>
              </a:pPr>
              <a:t>‹#›</a:t>
            </a:fld>
            <a:endParaRPr lang="en-US" altLang="en-US"/>
          </a:p>
        </p:txBody>
      </p:sp>
    </p:spTree>
    <p:extLst>
      <p:ext uri="{BB962C8B-B14F-4D97-AF65-F5344CB8AC3E}">
        <p14:creationId xmlns:p14="http://schemas.microsoft.com/office/powerpoint/2010/main" val="1228991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3887788" y="987427"/>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6C29AA6-E737-777A-FC9C-7625F1514CB0}"/>
              </a:ext>
            </a:extLst>
          </p:cNvPr>
          <p:cNvSpPr>
            <a:spLocks noGrp="1"/>
          </p:cNvSpPr>
          <p:nvPr>
            <p:ph type="dt" sz="half" idx="10"/>
          </p:nvPr>
        </p:nvSpPr>
        <p:spPr/>
        <p:txBody>
          <a:bodyPr/>
          <a:lstStyle>
            <a:lvl1pPr>
              <a:defRPr/>
            </a:lvl1pPr>
          </a:lstStyle>
          <a:p>
            <a:pPr>
              <a:defRPr/>
            </a:pPr>
            <a:fld id="{AA26842C-E033-4AB0-96ED-4234E168FE08}" type="datetime3">
              <a:rPr lang="en-US" smtClean="0"/>
              <a:t>23 August 2024</a:t>
            </a:fld>
            <a:endParaRPr lang="en-IN"/>
          </a:p>
        </p:txBody>
      </p:sp>
      <p:sp>
        <p:nvSpPr>
          <p:cNvPr id="6" name="Footer Placeholder 4">
            <a:extLst>
              <a:ext uri="{FF2B5EF4-FFF2-40B4-BE49-F238E27FC236}">
                <a16:creationId xmlns:a16="http://schemas.microsoft.com/office/drawing/2014/main" id="{096A1058-8F95-9B24-ED88-F71D18989A2B}"/>
              </a:ext>
            </a:extLst>
          </p:cNvPr>
          <p:cNvSpPr>
            <a:spLocks noGrp="1"/>
          </p:cNvSpPr>
          <p:nvPr>
            <p:ph type="ftr" sz="quarter" idx="11"/>
          </p:nvPr>
        </p:nvSpPr>
        <p:spPr/>
        <p:txBody>
          <a:bodyPr/>
          <a:lstStyle>
            <a:lvl1pPr>
              <a:defRPr/>
            </a:lvl1pPr>
          </a:lstStyle>
          <a:p>
            <a:pPr>
              <a:defRPr/>
            </a:pPr>
            <a:r>
              <a:rPr lang="en-IN"/>
              <a:t>Artificial Intelligence</a:t>
            </a:r>
          </a:p>
        </p:txBody>
      </p:sp>
      <p:sp>
        <p:nvSpPr>
          <p:cNvPr id="7" name="Slide Number Placeholder 5">
            <a:extLst>
              <a:ext uri="{FF2B5EF4-FFF2-40B4-BE49-F238E27FC236}">
                <a16:creationId xmlns:a16="http://schemas.microsoft.com/office/drawing/2014/main" id="{6C79644B-7EB3-10DA-A03D-1F5BB0B69C13}"/>
              </a:ext>
            </a:extLst>
          </p:cNvPr>
          <p:cNvSpPr>
            <a:spLocks noGrp="1"/>
          </p:cNvSpPr>
          <p:nvPr>
            <p:ph type="sldNum" sz="quarter" idx="12"/>
          </p:nvPr>
        </p:nvSpPr>
        <p:spPr/>
        <p:txBody>
          <a:bodyPr/>
          <a:lstStyle>
            <a:lvl1pPr>
              <a:defRPr/>
            </a:lvl1pPr>
          </a:lstStyle>
          <a:p>
            <a:pPr>
              <a:defRPr/>
            </a:pPr>
            <a:fld id="{C4E134A7-1654-4FE9-AC72-57C3F5826F26}" type="slidenum">
              <a:rPr lang="en-IN"/>
              <a:pPr>
                <a:defRPr/>
              </a:pPr>
              <a:t>‹#›</a:t>
            </a:fld>
            <a:endParaRPr lang="en-IN"/>
          </a:p>
        </p:txBody>
      </p:sp>
    </p:spTree>
    <p:extLst>
      <p:ext uri="{BB962C8B-B14F-4D97-AF65-F5344CB8AC3E}">
        <p14:creationId xmlns:p14="http://schemas.microsoft.com/office/powerpoint/2010/main" val="315829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F2192A1-C7B9-FD2B-DE0E-5FAA98C51A99}"/>
              </a:ext>
            </a:extLst>
          </p:cNvPr>
          <p:cNvSpPr>
            <a:spLocks noGrp="1"/>
          </p:cNvSpPr>
          <p:nvPr>
            <p:ph type="dt" sz="half" idx="10"/>
          </p:nvPr>
        </p:nvSpPr>
        <p:spPr/>
        <p:txBody>
          <a:bodyPr/>
          <a:lstStyle>
            <a:lvl1pPr>
              <a:defRPr/>
            </a:lvl1pPr>
          </a:lstStyle>
          <a:p>
            <a:pPr>
              <a:defRPr/>
            </a:pPr>
            <a:fld id="{AFEBCF71-C525-4E4B-82AD-2F91473C9C63}" type="datetime3">
              <a:rPr lang="en-US" smtClean="0"/>
              <a:t>23 August 2024</a:t>
            </a:fld>
            <a:endParaRPr lang="en-IN"/>
          </a:p>
        </p:txBody>
      </p:sp>
      <p:sp>
        <p:nvSpPr>
          <p:cNvPr id="5" name="Footer Placeholder 4">
            <a:extLst>
              <a:ext uri="{FF2B5EF4-FFF2-40B4-BE49-F238E27FC236}">
                <a16:creationId xmlns:a16="http://schemas.microsoft.com/office/drawing/2014/main" id="{52D233B3-195D-45B6-1E62-CFA6D4A9E51E}"/>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1E438F00-DD34-1726-B675-2E5FA8E499EA}"/>
              </a:ext>
            </a:extLst>
          </p:cNvPr>
          <p:cNvSpPr>
            <a:spLocks noGrp="1"/>
          </p:cNvSpPr>
          <p:nvPr>
            <p:ph type="sldNum" sz="quarter" idx="12"/>
          </p:nvPr>
        </p:nvSpPr>
        <p:spPr/>
        <p:txBody>
          <a:bodyPr/>
          <a:lstStyle>
            <a:lvl1pPr>
              <a:defRPr/>
            </a:lvl1pPr>
          </a:lstStyle>
          <a:p>
            <a:pPr>
              <a:defRPr/>
            </a:pPr>
            <a:fld id="{8801FD2F-E530-4F6D-9F8A-AEF18446A208}" type="slidenum">
              <a:rPr lang="en-IN"/>
              <a:pPr>
                <a:defRPr/>
              </a:pPr>
              <a:t>‹#›</a:t>
            </a:fld>
            <a:endParaRPr lang="en-IN"/>
          </a:p>
        </p:txBody>
      </p:sp>
    </p:spTree>
    <p:extLst>
      <p:ext uri="{BB962C8B-B14F-4D97-AF65-F5344CB8AC3E}">
        <p14:creationId xmlns:p14="http://schemas.microsoft.com/office/powerpoint/2010/main" val="2719722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28651"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96DFBC0-1EA1-60C1-8B92-0D1350BFB16E}"/>
              </a:ext>
            </a:extLst>
          </p:cNvPr>
          <p:cNvSpPr>
            <a:spLocks noGrp="1"/>
          </p:cNvSpPr>
          <p:nvPr>
            <p:ph type="dt" sz="half" idx="10"/>
          </p:nvPr>
        </p:nvSpPr>
        <p:spPr/>
        <p:txBody>
          <a:bodyPr/>
          <a:lstStyle>
            <a:lvl1pPr>
              <a:defRPr/>
            </a:lvl1pPr>
          </a:lstStyle>
          <a:p>
            <a:pPr>
              <a:defRPr/>
            </a:pPr>
            <a:fld id="{522B5838-AB71-481B-B4A3-E8FCF84B5C0E}" type="datetime3">
              <a:rPr lang="en-US" smtClean="0"/>
              <a:t>23 August 2024</a:t>
            </a:fld>
            <a:endParaRPr lang="en-IN"/>
          </a:p>
        </p:txBody>
      </p:sp>
      <p:sp>
        <p:nvSpPr>
          <p:cNvPr id="5" name="Footer Placeholder 4">
            <a:extLst>
              <a:ext uri="{FF2B5EF4-FFF2-40B4-BE49-F238E27FC236}">
                <a16:creationId xmlns:a16="http://schemas.microsoft.com/office/drawing/2014/main" id="{A463E19B-FA6D-9AF6-423B-0590F47FC172}"/>
              </a:ext>
            </a:extLst>
          </p:cNvPr>
          <p:cNvSpPr>
            <a:spLocks noGrp="1"/>
          </p:cNvSpPr>
          <p:nvPr>
            <p:ph type="ftr" sz="quarter" idx="11"/>
          </p:nvPr>
        </p:nvSpPr>
        <p:spPr/>
        <p:txBody>
          <a:bodyPr/>
          <a:lstStyle>
            <a:lvl1pPr>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B625DA4C-5F6A-BCB5-FB89-2B9054AFF53E}"/>
              </a:ext>
            </a:extLst>
          </p:cNvPr>
          <p:cNvSpPr>
            <a:spLocks noGrp="1"/>
          </p:cNvSpPr>
          <p:nvPr>
            <p:ph type="sldNum" sz="quarter" idx="12"/>
          </p:nvPr>
        </p:nvSpPr>
        <p:spPr/>
        <p:txBody>
          <a:bodyPr/>
          <a:lstStyle>
            <a:lvl1pPr>
              <a:defRPr/>
            </a:lvl1pPr>
          </a:lstStyle>
          <a:p>
            <a:pPr>
              <a:defRPr/>
            </a:pPr>
            <a:fld id="{8128449C-249F-4CF5-913F-E47B3FB5A7E0}" type="slidenum">
              <a:rPr lang="en-IN"/>
              <a:pPr>
                <a:defRPr/>
              </a:pPr>
              <a:t>‹#›</a:t>
            </a:fld>
            <a:endParaRPr lang="en-IN"/>
          </a:p>
        </p:txBody>
      </p:sp>
    </p:spTree>
    <p:extLst>
      <p:ext uri="{BB962C8B-B14F-4D97-AF65-F5344CB8AC3E}">
        <p14:creationId xmlns:p14="http://schemas.microsoft.com/office/powerpoint/2010/main" val="390307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F37018-9775-8002-9668-B08ABC3A3BAF}"/>
              </a:ext>
            </a:extLst>
          </p:cNvPr>
          <p:cNvSpPr>
            <a:spLocks noGrp="1"/>
          </p:cNvSpPr>
          <p:nvPr>
            <p:ph type="dt" sz="half" idx="10"/>
          </p:nvPr>
        </p:nvSpPr>
        <p:spPr/>
        <p:txBody>
          <a:bodyPr/>
          <a:lstStyle>
            <a:lvl1pPr>
              <a:defRPr>
                <a:solidFill>
                  <a:srgbClr val="FFFF00"/>
                </a:solidFill>
              </a:defRPr>
            </a:lvl1pPr>
          </a:lstStyle>
          <a:p>
            <a:pPr>
              <a:defRPr/>
            </a:pPr>
            <a:fld id="{F11E428C-219B-44F6-85E0-2DE34357493D}" type="datetime3">
              <a:rPr lang="en-US" smtClean="0"/>
              <a:t>23 August 2024</a:t>
            </a:fld>
            <a:endParaRPr lang="en-US" dirty="0"/>
          </a:p>
        </p:txBody>
      </p:sp>
      <p:sp>
        <p:nvSpPr>
          <p:cNvPr id="5" name="Footer Placeholder 4">
            <a:extLst>
              <a:ext uri="{FF2B5EF4-FFF2-40B4-BE49-F238E27FC236}">
                <a16:creationId xmlns:a16="http://schemas.microsoft.com/office/drawing/2014/main" id="{E56298E9-3458-54F2-813D-02642EA127DA}"/>
              </a:ext>
            </a:extLst>
          </p:cNvPr>
          <p:cNvSpPr>
            <a:spLocks noGrp="1"/>
          </p:cNvSpPr>
          <p:nvPr>
            <p:ph type="ftr" sz="quarter" idx="11"/>
          </p:nvPr>
        </p:nvSpPr>
        <p:spPr/>
        <p:txBody>
          <a:bodyPr/>
          <a:lstStyle>
            <a:lvl1pPr>
              <a:defRPr>
                <a:solidFill>
                  <a:srgbClr val="FFFF00"/>
                </a:solidFill>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1CBD938F-882C-C672-003E-76060E8C07A0}"/>
              </a:ext>
            </a:extLst>
          </p:cNvPr>
          <p:cNvSpPr>
            <a:spLocks noGrp="1"/>
          </p:cNvSpPr>
          <p:nvPr>
            <p:ph type="sldNum" sz="quarter" idx="12"/>
          </p:nvPr>
        </p:nvSpPr>
        <p:spPr/>
        <p:txBody>
          <a:bodyPr/>
          <a:lstStyle>
            <a:lvl1pPr>
              <a:defRPr/>
            </a:lvl1pPr>
          </a:lstStyle>
          <a:p>
            <a:pPr>
              <a:defRPr/>
            </a:pPr>
            <a:fld id="{70DE9DF4-30B2-4F30-A446-386F80CFB2F2}" type="slidenum">
              <a:rPr lang="en-US" altLang="en-US"/>
              <a:pPr>
                <a:defRPr/>
              </a:pPr>
              <a:t>‹#›</a:t>
            </a:fld>
            <a:endParaRPr lang="en-US" altLang="en-US"/>
          </a:p>
        </p:txBody>
      </p:sp>
    </p:spTree>
    <p:extLst>
      <p:ext uri="{BB962C8B-B14F-4D97-AF65-F5344CB8AC3E}">
        <p14:creationId xmlns:p14="http://schemas.microsoft.com/office/powerpoint/2010/main" val="236033209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FF8A2471-097A-3B8F-2671-D7F0D0B4337D}"/>
              </a:ext>
            </a:extLst>
          </p:cNvPr>
          <p:cNvSpPr>
            <a:spLocks noGrp="1"/>
          </p:cNvSpPr>
          <p:nvPr>
            <p:ph type="dt" sz="half" idx="10"/>
          </p:nvPr>
        </p:nvSpPr>
        <p:spPr/>
        <p:txBody>
          <a:bodyPr/>
          <a:lstStyle>
            <a:lvl1pPr>
              <a:defRPr/>
            </a:lvl1pPr>
          </a:lstStyle>
          <a:p>
            <a:pPr>
              <a:defRPr/>
            </a:pPr>
            <a:fld id="{0D9025E1-C64E-4E02-80B5-280A9225149E}" type="datetime3">
              <a:rPr lang="en-US" smtClean="0"/>
              <a:t>23 August 2024</a:t>
            </a:fld>
            <a:endParaRPr lang="en-US" dirty="0"/>
          </a:p>
        </p:txBody>
      </p:sp>
      <p:sp>
        <p:nvSpPr>
          <p:cNvPr id="6" name="Footer Placeholder 4">
            <a:extLst>
              <a:ext uri="{FF2B5EF4-FFF2-40B4-BE49-F238E27FC236}">
                <a16:creationId xmlns:a16="http://schemas.microsoft.com/office/drawing/2014/main" id="{AE6E76E4-E163-9E6C-DC3B-62137807FBE9}"/>
              </a:ext>
            </a:extLst>
          </p:cNvPr>
          <p:cNvSpPr>
            <a:spLocks noGrp="1"/>
          </p:cNvSpPr>
          <p:nvPr>
            <p:ph type="ftr" sz="quarter" idx="11"/>
          </p:nvPr>
        </p:nvSpPr>
        <p:spPr/>
        <p:txBody>
          <a:bodyPr/>
          <a:lstStyle>
            <a:lvl1pPr>
              <a:defRPr/>
            </a:lvl1pPr>
          </a:lstStyle>
          <a:p>
            <a:pPr>
              <a:defRPr/>
            </a:pPr>
            <a:r>
              <a:rPr lang="en-US"/>
              <a:t>Artificial Intelligence</a:t>
            </a:r>
          </a:p>
        </p:txBody>
      </p:sp>
      <p:sp>
        <p:nvSpPr>
          <p:cNvPr id="7" name="Slide Number Placeholder 5">
            <a:extLst>
              <a:ext uri="{FF2B5EF4-FFF2-40B4-BE49-F238E27FC236}">
                <a16:creationId xmlns:a16="http://schemas.microsoft.com/office/drawing/2014/main" id="{27E6D963-F43C-CA78-3D4F-BF7520122E4B}"/>
              </a:ext>
            </a:extLst>
          </p:cNvPr>
          <p:cNvSpPr>
            <a:spLocks noGrp="1"/>
          </p:cNvSpPr>
          <p:nvPr>
            <p:ph type="sldNum" sz="quarter" idx="12"/>
          </p:nvPr>
        </p:nvSpPr>
        <p:spPr/>
        <p:txBody>
          <a:bodyPr/>
          <a:lstStyle>
            <a:lvl1pPr>
              <a:defRPr/>
            </a:lvl1pPr>
          </a:lstStyle>
          <a:p>
            <a:pPr>
              <a:defRPr/>
            </a:pPr>
            <a:fld id="{26D08AF3-1903-48DD-BD8C-B8B5394B38D8}" type="slidenum">
              <a:rPr lang="en-US" altLang="en-US"/>
              <a:pPr>
                <a:defRPr/>
              </a:pPr>
              <a:t>‹#›</a:t>
            </a:fld>
            <a:endParaRPr lang="en-US" altLang="en-US"/>
          </a:p>
        </p:txBody>
      </p:sp>
    </p:spTree>
    <p:extLst>
      <p:ext uri="{BB962C8B-B14F-4D97-AF65-F5344CB8AC3E}">
        <p14:creationId xmlns:p14="http://schemas.microsoft.com/office/powerpoint/2010/main" val="1190929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57BA7E-782E-6BBD-E844-1FFD1CA96FE6}"/>
              </a:ext>
            </a:extLst>
          </p:cNvPr>
          <p:cNvSpPr>
            <a:spLocks noGrp="1"/>
          </p:cNvSpPr>
          <p:nvPr>
            <p:ph type="dt" sz="half" idx="10"/>
          </p:nvPr>
        </p:nvSpPr>
        <p:spPr/>
        <p:txBody>
          <a:bodyPr/>
          <a:lstStyle>
            <a:lvl1pPr>
              <a:defRPr/>
            </a:lvl1pPr>
          </a:lstStyle>
          <a:p>
            <a:pPr>
              <a:defRPr/>
            </a:pPr>
            <a:fld id="{70571A20-7D73-4CD0-9FD1-DDE01ACE4D7B}" type="datetime3">
              <a:rPr lang="en-US" smtClean="0"/>
              <a:t>23 August 2024</a:t>
            </a:fld>
            <a:endParaRPr lang="en-US" dirty="0"/>
          </a:p>
        </p:txBody>
      </p:sp>
      <p:sp>
        <p:nvSpPr>
          <p:cNvPr id="8" name="Footer Placeholder 4">
            <a:extLst>
              <a:ext uri="{FF2B5EF4-FFF2-40B4-BE49-F238E27FC236}">
                <a16:creationId xmlns:a16="http://schemas.microsoft.com/office/drawing/2014/main" id="{EBC9BD6E-6102-B1A3-C124-06229D48E35A}"/>
              </a:ext>
            </a:extLst>
          </p:cNvPr>
          <p:cNvSpPr>
            <a:spLocks noGrp="1"/>
          </p:cNvSpPr>
          <p:nvPr>
            <p:ph type="ftr" sz="quarter" idx="11"/>
          </p:nvPr>
        </p:nvSpPr>
        <p:spPr/>
        <p:txBody>
          <a:bodyPr/>
          <a:lstStyle>
            <a:lvl1pPr>
              <a:defRPr/>
            </a:lvl1pPr>
          </a:lstStyle>
          <a:p>
            <a:pPr>
              <a:defRPr/>
            </a:pPr>
            <a:r>
              <a:rPr lang="en-US"/>
              <a:t>Artificial Intelligence</a:t>
            </a:r>
          </a:p>
        </p:txBody>
      </p:sp>
      <p:sp>
        <p:nvSpPr>
          <p:cNvPr id="9" name="Slide Number Placeholder 5">
            <a:extLst>
              <a:ext uri="{FF2B5EF4-FFF2-40B4-BE49-F238E27FC236}">
                <a16:creationId xmlns:a16="http://schemas.microsoft.com/office/drawing/2014/main" id="{BAD85C8C-89E1-0D17-3F1E-7326CA3BDB0A}"/>
              </a:ext>
            </a:extLst>
          </p:cNvPr>
          <p:cNvSpPr>
            <a:spLocks noGrp="1"/>
          </p:cNvSpPr>
          <p:nvPr>
            <p:ph type="sldNum" sz="quarter" idx="12"/>
          </p:nvPr>
        </p:nvSpPr>
        <p:spPr/>
        <p:txBody>
          <a:bodyPr/>
          <a:lstStyle>
            <a:lvl1pPr>
              <a:defRPr/>
            </a:lvl1pPr>
          </a:lstStyle>
          <a:p>
            <a:pPr>
              <a:defRPr/>
            </a:pPr>
            <a:fld id="{034C5C78-F17E-4C1A-9FF4-9A8CEF0F046D}" type="slidenum">
              <a:rPr lang="en-US" altLang="en-US"/>
              <a:pPr>
                <a:defRPr/>
              </a:pPr>
              <a:t>‹#›</a:t>
            </a:fld>
            <a:endParaRPr lang="en-US" altLang="en-US"/>
          </a:p>
        </p:txBody>
      </p:sp>
    </p:spTree>
    <p:extLst>
      <p:ext uri="{BB962C8B-B14F-4D97-AF65-F5344CB8AC3E}">
        <p14:creationId xmlns:p14="http://schemas.microsoft.com/office/powerpoint/2010/main" val="150473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4BC222E-AA3C-3884-7404-51DB68DB8102}"/>
              </a:ext>
            </a:extLst>
          </p:cNvPr>
          <p:cNvSpPr>
            <a:spLocks noGrp="1"/>
          </p:cNvSpPr>
          <p:nvPr>
            <p:ph type="dt" sz="half" idx="10"/>
          </p:nvPr>
        </p:nvSpPr>
        <p:spPr/>
        <p:txBody>
          <a:bodyPr/>
          <a:lstStyle>
            <a:lvl1pPr>
              <a:defRPr/>
            </a:lvl1pPr>
          </a:lstStyle>
          <a:p>
            <a:pPr>
              <a:defRPr/>
            </a:pPr>
            <a:fld id="{CC63B944-92AE-4E35-84EC-77C24D83F715}" type="datetime3">
              <a:rPr lang="en-US" smtClean="0"/>
              <a:t>23 August 2024</a:t>
            </a:fld>
            <a:endParaRPr lang="en-US" dirty="0"/>
          </a:p>
        </p:txBody>
      </p:sp>
      <p:sp>
        <p:nvSpPr>
          <p:cNvPr id="4" name="Footer Placeholder 4">
            <a:extLst>
              <a:ext uri="{FF2B5EF4-FFF2-40B4-BE49-F238E27FC236}">
                <a16:creationId xmlns:a16="http://schemas.microsoft.com/office/drawing/2014/main" id="{3A4447BC-3E53-FE85-7E06-E4351014AE51}"/>
              </a:ext>
            </a:extLst>
          </p:cNvPr>
          <p:cNvSpPr>
            <a:spLocks noGrp="1"/>
          </p:cNvSpPr>
          <p:nvPr>
            <p:ph type="ftr" sz="quarter" idx="11"/>
          </p:nvPr>
        </p:nvSpPr>
        <p:spPr/>
        <p:txBody>
          <a:bodyPr/>
          <a:lstStyle>
            <a:lvl1pPr>
              <a:defRPr/>
            </a:lvl1pPr>
          </a:lstStyle>
          <a:p>
            <a:pPr>
              <a:defRPr/>
            </a:pPr>
            <a:r>
              <a:rPr lang="en-US"/>
              <a:t>Artificial Intelligence</a:t>
            </a:r>
          </a:p>
        </p:txBody>
      </p:sp>
      <p:sp>
        <p:nvSpPr>
          <p:cNvPr id="5" name="Slide Number Placeholder 5">
            <a:extLst>
              <a:ext uri="{FF2B5EF4-FFF2-40B4-BE49-F238E27FC236}">
                <a16:creationId xmlns:a16="http://schemas.microsoft.com/office/drawing/2014/main" id="{AF317786-1757-0A68-742E-E7CEDC92796B}"/>
              </a:ext>
            </a:extLst>
          </p:cNvPr>
          <p:cNvSpPr>
            <a:spLocks noGrp="1"/>
          </p:cNvSpPr>
          <p:nvPr>
            <p:ph type="sldNum" sz="quarter" idx="12"/>
          </p:nvPr>
        </p:nvSpPr>
        <p:spPr/>
        <p:txBody>
          <a:bodyPr/>
          <a:lstStyle>
            <a:lvl1pPr>
              <a:defRPr/>
            </a:lvl1pPr>
          </a:lstStyle>
          <a:p>
            <a:pPr>
              <a:defRPr/>
            </a:pPr>
            <a:fld id="{88C6188D-9E19-44F4-A740-D084FA7612AF}" type="slidenum">
              <a:rPr lang="en-US" altLang="en-US"/>
              <a:pPr>
                <a:defRPr/>
              </a:pPr>
              <a:t>‹#›</a:t>
            </a:fld>
            <a:endParaRPr lang="en-US" altLang="en-US"/>
          </a:p>
        </p:txBody>
      </p:sp>
    </p:spTree>
    <p:extLst>
      <p:ext uri="{BB962C8B-B14F-4D97-AF65-F5344CB8AC3E}">
        <p14:creationId xmlns:p14="http://schemas.microsoft.com/office/powerpoint/2010/main" val="900362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E4A4C9E-A34E-ED0D-4C51-6BF5C97B54CA}"/>
              </a:ext>
            </a:extLst>
          </p:cNvPr>
          <p:cNvSpPr>
            <a:spLocks noGrp="1"/>
          </p:cNvSpPr>
          <p:nvPr>
            <p:ph type="dt" sz="half" idx="10"/>
          </p:nvPr>
        </p:nvSpPr>
        <p:spPr/>
        <p:txBody>
          <a:bodyPr/>
          <a:lstStyle>
            <a:lvl1pPr>
              <a:defRPr/>
            </a:lvl1pPr>
          </a:lstStyle>
          <a:p>
            <a:pPr>
              <a:defRPr/>
            </a:pPr>
            <a:fld id="{E44AC326-BC97-4534-B73C-F9B9D79440EF}" type="datetime3">
              <a:rPr lang="en-US" smtClean="0"/>
              <a:t>23 August 2024</a:t>
            </a:fld>
            <a:endParaRPr lang="en-US" dirty="0"/>
          </a:p>
        </p:txBody>
      </p:sp>
      <p:sp>
        <p:nvSpPr>
          <p:cNvPr id="3" name="Footer Placeholder 4">
            <a:extLst>
              <a:ext uri="{FF2B5EF4-FFF2-40B4-BE49-F238E27FC236}">
                <a16:creationId xmlns:a16="http://schemas.microsoft.com/office/drawing/2014/main" id="{1501E609-16FC-792E-34FD-DD73E7247DA3}"/>
              </a:ext>
            </a:extLst>
          </p:cNvPr>
          <p:cNvSpPr>
            <a:spLocks noGrp="1"/>
          </p:cNvSpPr>
          <p:nvPr>
            <p:ph type="ftr" sz="quarter" idx="11"/>
          </p:nvPr>
        </p:nvSpPr>
        <p:spPr/>
        <p:txBody>
          <a:bodyPr/>
          <a:lstStyle>
            <a:lvl1pPr>
              <a:defRPr/>
            </a:lvl1pPr>
          </a:lstStyle>
          <a:p>
            <a:pPr>
              <a:defRPr/>
            </a:pPr>
            <a:r>
              <a:rPr lang="en-US"/>
              <a:t>Artificial Intelligence</a:t>
            </a:r>
          </a:p>
        </p:txBody>
      </p:sp>
      <p:sp>
        <p:nvSpPr>
          <p:cNvPr id="4" name="Slide Number Placeholder 5">
            <a:extLst>
              <a:ext uri="{FF2B5EF4-FFF2-40B4-BE49-F238E27FC236}">
                <a16:creationId xmlns:a16="http://schemas.microsoft.com/office/drawing/2014/main" id="{384BCAC6-59DC-E900-DF52-725AD5E5E4E4}"/>
              </a:ext>
            </a:extLst>
          </p:cNvPr>
          <p:cNvSpPr>
            <a:spLocks noGrp="1"/>
          </p:cNvSpPr>
          <p:nvPr>
            <p:ph type="sldNum" sz="quarter" idx="12"/>
          </p:nvPr>
        </p:nvSpPr>
        <p:spPr/>
        <p:txBody>
          <a:bodyPr/>
          <a:lstStyle>
            <a:lvl1pPr>
              <a:defRPr/>
            </a:lvl1pPr>
          </a:lstStyle>
          <a:p>
            <a:pPr>
              <a:defRPr/>
            </a:pPr>
            <a:fld id="{23451617-79A7-419A-92A9-929BAF15C1A2}" type="slidenum">
              <a:rPr lang="en-US" altLang="en-US"/>
              <a:pPr>
                <a:defRPr/>
              </a:pPr>
              <a:t>‹#›</a:t>
            </a:fld>
            <a:endParaRPr lang="en-US" altLang="en-US"/>
          </a:p>
        </p:txBody>
      </p:sp>
    </p:spTree>
    <p:extLst>
      <p:ext uri="{BB962C8B-B14F-4D97-AF65-F5344CB8AC3E}">
        <p14:creationId xmlns:p14="http://schemas.microsoft.com/office/powerpoint/2010/main" val="917951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229E216-C897-CC29-CADA-F659A15D1B1D}"/>
              </a:ext>
            </a:extLst>
          </p:cNvPr>
          <p:cNvSpPr>
            <a:spLocks noGrp="1"/>
          </p:cNvSpPr>
          <p:nvPr>
            <p:ph type="dt" sz="half" idx="10"/>
          </p:nvPr>
        </p:nvSpPr>
        <p:spPr/>
        <p:txBody>
          <a:bodyPr/>
          <a:lstStyle>
            <a:lvl1pPr>
              <a:defRPr/>
            </a:lvl1pPr>
          </a:lstStyle>
          <a:p>
            <a:pPr>
              <a:defRPr/>
            </a:pPr>
            <a:fld id="{AD58D12D-E78A-48A9-ABD3-70BF1A3D6388}" type="datetime3">
              <a:rPr lang="en-US" smtClean="0"/>
              <a:t>23 August 2024</a:t>
            </a:fld>
            <a:endParaRPr lang="en-US"/>
          </a:p>
        </p:txBody>
      </p:sp>
      <p:sp>
        <p:nvSpPr>
          <p:cNvPr id="6" name="Footer Placeholder 4">
            <a:extLst>
              <a:ext uri="{FF2B5EF4-FFF2-40B4-BE49-F238E27FC236}">
                <a16:creationId xmlns:a16="http://schemas.microsoft.com/office/drawing/2014/main" id="{F8174CD6-5401-C4D9-BDA6-3E982683764A}"/>
              </a:ext>
            </a:extLst>
          </p:cNvPr>
          <p:cNvSpPr>
            <a:spLocks noGrp="1"/>
          </p:cNvSpPr>
          <p:nvPr>
            <p:ph type="ftr" sz="quarter" idx="11"/>
          </p:nvPr>
        </p:nvSpPr>
        <p:spPr/>
        <p:txBody>
          <a:bodyPr/>
          <a:lstStyle>
            <a:lvl1pPr>
              <a:defRPr/>
            </a:lvl1pPr>
          </a:lstStyle>
          <a:p>
            <a:pPr>
              <a:defRPr/>
            </a:pPr>
            <a:r>
              <a:rPr lang="en-US"/>
              <a:t>Artificial Intelligence</a:t>
            </a:r>
          </a:p>
        </p:txBody>
      </p:sp>
      <p:sp>
        <p:nvSpPr>
          <p:cNvPr id="7" name="Slide Number Placeholder 5">
            <a:extLst>
              <a:ext uri="{FF2B5EF4-FFF2-40B4-BE49-F238E27FC236}">
                <a16:creationId xmlns:a16="http://schemas.microsoft.com/office/drawing/2014/main" id="{B6041A79-8E72-BD8C-45ED-73266F448855}"/>
              </a:ext>
            </a:extLst>
          </p:cNvPr>
          <p:cNvSpPr>
            <a:spLocks noGrp="1"/>
          </p:cNvSpPr>
          <p:nvPr>
            <p:ph type="sldNum" sz="quarter" idx="12"/>
          </p:nvPr>
        </p:nvSpPr>
        <p:spPr/>
        <p:txBody>
          <a:bodyPr/>
          <a:lstStyle>
            <a:lvl1pPr>
              <a:defRPr/>
            </a:lvl1pPr>
          </a:lstStyle>
          <a:p>
            <a:pPr>
              <a:defRPr/>
            </a:pPr>
            <a:fld id="{17CCA968-E53E-4D6C-AF80-79D322E31474}" type="slidenum">
              <a:rPr lang="en-US" altLang="en-US"/>
              <a:pPr>
                <a:defRPr/>
              </a:pPr>
              <a:t>‹#›</a:t>
            </a:fld>
            <a:endParaRPr lang="en-US" altLang="en-US"/>
          </a:p>
        </p:txBody>
      </p:sp>
    </p:spTree>
    <p:extLst>
      <p:ext uri="{BB962C8B-B14F-4D97-AF65-F5344CB8AC3E}">
        <p14:creationId xmlns:p14="http://schemas.microsoft.com/office/powerpoint/2010/main" val="3702385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CDCB873-BDC7-8F34-FA4B-FAEC637B3DCE}"/>
              </a:ext>
            </a:extLst>
          </p:cNvPr>
          <p:cNvSpPr>
            <a:spLocks noGrp="1"/>
          </p:cNvSpPr>
          <p:nvPr>
            <p:ph type="dt" sz="half" idx="10"/>
          </p:nvPr>
        </p:nvSpPr>
        <p:spPr/>
        <p:txBody>
          <a:bodyPr/>
          <a:lstStyle>
            <a:lvl1pPr>
              <a:defRPr/>
            </a:lvl1pPr>
          </a:lstStyle>
          <a:p>
            <a:pPr>
              <a:defRPr/>
            </a:pPr>
            <a:fld id="{E98CE750-7B87-47C9-9391-11E2DE8D6B83}" type="datetime3">
              <a:rPr lang="en-US" smtClean="0"/>
              <a:t>23 August 2024</a:t>
            </a:fld>
            <a:endParaRPr lang="en-US"/>
          </a:p>
        </p:txBody>
      </p:sp>
      <p:sp>
        <p:nvSpPr>
          <p:cNvPr id="6" name="Footer Placeholder 4">
            <a:extLst>
              <a:ext uri="{FF2B5EF4-FFF2-40B4-BE49-F238E27FC236}">
                <a16:creationId xmlns:a16="http://schemas.microsoft.com/office/drawing/2014/main" id="{096AA70D-DBFD-2AC1-F163-70485E510584}"/>
              </a:ext>
            </a:extLst>
          </p:cNvPr>
          <p:cNvSpPr>
            <a:spLocks noGrp="1"/>
          </p:cNvSpPr>
          <p:nvPr>
            <p:ph type="ftr" sz="quarter" idx="11"/>
          </p:nvPr>
        </p:nvSpPr>
        <p:spPr/>
        <p:txBody>
          <a:bodyPr/>
          <a:lstStyle>
            <a:lvl1pPr>
              <a:defRPr/>
            </a:lvl1pPr>
          </a:lstStyle>
          <a:p>
            <a:pPr>
              <a:defRPr/>
            </a:pPr>
            <a:r>
              <a:rPr lang="en-US"/>
              <a:t>Artificial Intelligence</a:t>
            </a:r>
          </a:p>
        </p:txBody>
      </p:sp>
      <p:sp>
        <p:nvSpPr>
          <p:cNvPr id="7" name="Slide Number Placeholder 5">
            <a:extLst>
              <a:ext uri="{FF2B5EF4-FFF2-40B4-BE49-F238E27FC236}">
                <a16:creationId xmlns:a16="http://schemas.microsoft.com/office/drawing/2014/main" id="{31D85757-FD89-69A6-15B0-08D01C0E1204}"/>
              </a:ext>
            </a:extLst>
          </p:cNvPr>
          <p:cNvSpPr>
            <a:spLocks noGrp="1"/>
          </p:cNvSpPr>
          <p:nvPr>
            <p:ph type="sldNum" sz="quarter" idx="12"/>
          </p:nvPr>
        </p:nvSpPr>
        <p:spPr/>
        <p:txBody>
          <a:bodyPr/>
          <a:lstStyle>
            <a:lvl1pPr>
              <a:defRPr/>
            </a:lvl1pPr>
          </a:lstStyle>
          <a:p>
            <a:pPr>
              <a:defRPr/>
            </a:pPr>
            <a:fld id="{DACB2EF4-3550-4CE2-8F2E-FA1154059266}" type="slidenum">
              <a:rPr lang="en-US" altLang="en-US"/>
              <a:pPr>
                <a:defRPr/>
              </a:pPr>
              <a:t>‹#›</a:t>
            </a:fld>
            <a:endParaRPr lang="en-US" altLang="en-US"/>
          </a:p>
        </p:txBody>
      </p:sp>
    </p:spTree>
    <p:extLst>
      <p:ext uri="{BB962C8B-B14F-4D97-AF65-F5344CB8AC3E}">
        <p14:creationId xmlns:p14="http://schemas.microsoft.com/office/powerpoint/2010/main" val="2395547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5C2BBC-8F21-968D-BAD1-0BF444145F1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753FC4D-B36C-5B8E-69D2-B020124C53D0}"/>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5250647-D669-E771-D78B-522BE71E8268}"/>
              </a:ext>
            </a:extLst>
          </p:cNvPr>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75B74F8C-56A6-4573-9AF3-8E9B145FB4B5}" type="datetime3">
              <a:rPr lang="en-US" smtClean="0"/>
              <a:t>23 August 2024</a:t>
            </a:fld>
            <a:endParaRPr lang="en-US" dirty="0"/>
          </a:p>
        </p:txBody>
      </p:sp>
      <p:sp>
        <p:nvSpPr>
          <p:cNvPr id="5" name="Footer Placeholder 4">
            <a:extLst>
              <a:ext uri="{FF2B5EF4-FFF2-40B4-BE49-F238E27FC236}">
                <a16:creationId xmlns:a16="http://schemas.microsoft.com/office/drawing/2014/main" id="{BD8BD365-14AF-7D2A-6FBD-513BBAF92EFC}"/>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Artificial Intelligence</a:t>
            </a:r>
          </a:p>
        </p:txBody>
      </p:sp>
      <p:sp>
        <p:nvSpPr>
          <p:cNvPr id="6" name="Slide Number Placeholder 5">
            <a:extLst>
              <a:ext uri="{FF2B5EF4-FFF2-40B4-BE49-F238E27FC236}">
                <a16:creationId xmlns:a16="http://schemas.microsoft.com/office/drawing/2014/main" id="{CB2DC91D-A59F-8462-47FA-2FBD3C5A803B}"/>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74B130F1-A9AE-4366-9ACD-553CAC9A8EE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9ED886B-B5BF-5CCB-D432-A54116C3350F}"/>
              </a:ext>
            </a:extLst>
          </p:cNvPr>
          <p:cNvSpPr>
            <a:spLocks noGrp="1" noChangeArrowheads="1"/>
          </p:cNvSpPr>
          <p:nvPr>
            <p:ph type="title"/>
          </p:nvPr>
        </p:nvSpPr>
        <p:spPr bwMode="auto">
          <a:xfrm>
            <a:off x="628650" y="365127"/>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IN" altLang="en-US"/>
          </a:p>
        </p:txBody>
      </p:sp>
      <p:sp>
        <p:nvSpPr>
          <p:cNvPr id="2051" name="Text Placeholder 2">
            <a:extLst>
              <a:ext uri="{FF2B5EF4-FFF2-40B4-BE49-F238E27FC236}">
                <a16:creationId xmlns:a16="http://schemas.microsoft.com/office/drawing/2014/main" id="{3ABA83BC-8CD0-F680-0B49-40F5FB6BBD42}"/>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IN" altLang="en-US"/>
          </a:p>
        </p:txBody>
      </p:sp>
      <p:sp>
        <p:nvSpPr>
          <p:cNvPr id="4" name="Date Placeholder 3">
            <a:extLst>
              <a:ext uri="{FF2B5EF4-FFF2-40B4-BE49-F238E27FC236}">
                <a16:creationId xmlns:a16="http://schemas.microsoft.com/office/drawing/2014/main" id="{DFA4CDC6-CAF6-21C9-295D-F769FC046AD1}"/>
              </a:ext>
            </a:extLst>
          </p:cNvPr>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3971F84-8ABA-46FC-B98F-65554609702E}" type="datetime3">
              <a:rPr lang="en-US" smtClean="0"/>
              <a:t>23 August 2024</a:t>
            </a:fld>
            <a:endParaRPr lang="en-IN"/>
          </a:p>
        </p:txBody>
      </p:sp>
      <p:sp>
        <p:nvSpPr>
          <p:cNvPr id="5" name="Footer Placeholder 4">
            <a:extLst>
              <a:ext uri="{FF2B5EF4-FFF2-40B4-BE49-F238E27FC236}">
                <a16:creationId xmlns:a16="http://schemas.microsoft.com/office/drawing/2014/main" id="{7B5639B7-60CE-8B3D-D187-D8871357D1D2}"/>
              </a:ext>
            </a:extLst>
          </p:cNvPr>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IN"/>
              <a:t>Artificial Intelligence</a:t>
            </a:r>
          </a:p>
        </p:txBody>
      </p:sp>
      <p:sp>
        <p:nvSpPr>
          <p:cNvPr id="6" name="Slide Number Placeholder 5">
            <a:extLst>
              <a:ext uri="{FF2B5EF4-FFF2-40B4-BE49-F238E27FC236}">
                <a16:creationId xmlns:a16="http://schemas.microsoft.com/office/drawing/2014/main" id="{F2311ACE-ECCD-4CE3-9E4E-C45F2496CE9E}"/>
              </a:ext>
            </a:extLst>
          </p:cNvPr>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E1E05AB-40F4-4073-86D6-EA89AF806CD1}" type="slidenum">
              <a:rPr lang="en-IN"/>
              <a:pPr>
                <a:defRPr/>
              </a:pPr>
              <a:t>‹#›</a:t>
            </a:fld>
            <a:endParaRPr lang="en-IN"/>
          </a:p>
        </p:txBody>
      </p:sp>
    </p:spTree>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C7212FD-351B-D20B-9AA3-701CAC67E2C6}"/>
              </a:ext>
            </a:extLst>
          </p:cNvPr>
          <p:cNvSpPr>
            <a:spLocks noGrp="1"/>
          </p:cNvSpPr>
          <p:nvPr>
            <p:ph idx="1"/>
          </p:nvPr>
        </p:nvSpPr>
        <p:spPr/>
        <p:txBody>
          <a:bodyPr/>
          <a:lstStyle/>
          <a:p>
            <a:pPr algn="ctr" eaLnBrk="1" hangingPunct="1">
              <a:buFont typeface="Arial" charset="0"/>
              <a:buNone/>
              <a:defRPr/>
            </a:pPr>
            <a:endParaRPr lang="en-US" altLang="en-US" sz="3600" b="1" dirty="0">
              <a:solidFill>
                <a:schemeClr val="accent6">
                  <a:lumMod val="75000"/>
                </a:schemeClr>
              </a:solidFill>
              <a:latin typeface="+mj-lt"/>
              <a:cs typeface="Times New Roman" pitchFamily="18" charset="0"/>
            </a:endParaRPr>
          </a:p>
          <a:p>
            <a:pPr algn="ctr" eaLnBrk="1" hangingPunct="1">
              <a:buFont typeface="Arial" charset="0"/>
              <a:buNone/>
              <a:defRPr/>
            </a:pPr>
            <a:r>
              <a:rPr lang="en-US" altLang="en-US" sz="4000" b="1" dirty="0">
                <a:solidFill>
                  <a:schemeClr val="tx2"/>
                </a:solidFill>
                <a:latin typeface="+mj-lt"/>
                <a:cs typeface="Times New Roman" pitchFamily="18" charset="0"/>
              </a:rPr>
              <a:t>Breadth-first search</a:t>
            </a:r>
          </a:p>
          <a:p>
            <a:pPr algn="ctr" eaLnBrk="1" hangingPunct="1">
              <a:buFont typeface="Arial" charset="0"/>
              <a:buNone/>
              <a:defRPr/>
            </a:pPr>
            <a:endParaRPr lang="en-US" b="1" dirty="0">
              <a:solidFill>
                <a:schemeClr val="accent6">
                  <a:lumMod val="75000"/>
                </a:schemeClr>
              </a:solidFill>
              <a:latin typeface="+mj-lt"/>
            </a:endParaRPr>
          </a:p>
          <a:p>
            <a:pPr marL="0" indent="0" algn="ctr" eaLnBrk="1" hangingPunct="1">
              <a:lnSpc>
                <a:spcPct val="80000"/>
              </a:lnSpc>
              <a:defRPr/>
            </a:pPr>
            <a:endParaRPr lang="en-US" altLang="en-US" b="1" dirty="0">
              <a:solidFill>
                <a:srgbClr val="0066FF"/>
              </a:solidFill>
              <a:latin typeface="+mj-lt"/>
              <a:cs typeface="Times New Roman" pitchFamily="18" charset="0"/>
            </a:endParaRPr>
          </a:p>
          <a:p>
            <a:pPr marL="0" indent="0" algn="ctr" eaLnBrk="1" hangingPunct="1">
              <a:lnSpc>
                <a:spcPct val="80000"/>
              </a:lnSpc>
              <a:defRPr/>
            </a:pPr>
            <a:r>
              <a:rPr lang="en-US" altLang="en-US" sz="3600" b="1" dirty="0">
                <a:solidFill>
                  <a:schemeClr val="accent2"/>
                </a:solidFill>
                <a:latin typeface="+mj-lt"/>
                <a:cs typeface="Times New Roman" pitchFamily="18" charset="0"/>
              </a:rPr>
              <a:t>A. Chandra Shaker</a:t>
            </a:r>
          </a:p>
          <a:p>
            <a:pPr algn="ctr" eaLnBrk="1" hangingPunct="1">
              <a:buFont typeface="Arial" charset="0"/>
              <a:buNone/>
              <a:defRPr/>
            </a:pPr>
            <a:endParaRPr lang="en-US" dirty="0">
              <a:solidFill>
                <a:schemeClr val="accent6">
                  <a:lumMod val="75000"/>
                </a:schemeClr>
              </a:solidFill>
              <a:latin typeface="+mj-lt"/>
            </a:endParaRPr>
          </a:p>
        </p:txBody>
      </p:sp>
      <p:sp>
        <p:nvSpPr>
          <p:cNvPr id="15365" name="Footer Placeholder 4">
            <a:extLst>
              <a:ext uri="{FF2B5EF4-FFF2-40B4-BE49-F238E27FC236}">
                <a16:creationId xmlns:a16="http://schemas.microsoft.com/office/drawing/2014/main" id="{41BAA91D-0770-1B6E-DEF8-897C666BF3E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3" name="Picture 2">
            <a:extLst>
              <a:ext uri="{FF2B5EF4-FFF2-40B4-BE49-F238E27FC236}">
                <a16:creationId xmlns:a16="http://schemas.microsoft.com/office/drawing/2014/main" id="{789B5DF2-45D5-9D7D-1999-82D43DF9A8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38677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endParaRPr lang="en-IN" b="1" dirty="0">
              <a:solidFill>
                <a:schemeClr val="tx2"/>
              </a:solidFill>
              <a:latin typeface="+mn-lt"/>
            </a:endParaRPr>
          </a:p>
        </p:txBody>
      </p:sp>
      <p:grpSp>
        <p:nvGrpSpPr>
          <p:cNvPr id="16405" name="Group 16404">
            <a:extLst>
              <a:ext uri="{FF2B5EF4-FFF2-40B4-BE49-F238E27FC236}">
                <a16:creationId xmlns:a16="http://schemas.microsoft.com/office/drawing/2014/main" id="{3A13F945-790A-EAA2-BBDC-687E0C8C04F7}"/>
              </a:ext>
            </a:extLst>
          </p:cNvPr>
          <p:cNvGrpSpPr>
            <a:grpSpLocks/>
          </p:cNvGrpSpPr>
          <p:nvPr/>
        </p:nvGrpSpPr>
        <p:grpSpPr bwMode="auto">
          <a:xfrm>
            <a:off x="2209800" y="2895600"/>
            <a:ext cx="4724400" cy="1066800"/>
            <a:chOff x="1776" y="1824"/>
            <a:chExt cx="2976" cy="672"/>
          </a:xfrm>
        </p:grpSpPr>
        <p:grpSp>
          <p:nvGrpSpPr>
            <p:cNvPr id="16406" name="Group 16405">
              <a:extLst>
                <a:ext uri="{FF2B5EF4-FFF2-40B4-BE49-F238E27FC236}">
                  <a16:creationId xmlns:a16="http://schemas.microsoft.com/office/drawing/2014/main" id="{F6899A7A-3D94-CB82-E623-A4ACCFF82548}"/>
                </a:ext>
              </a:extLst>
            </p:cNvPr>
            <p:cNvGrpSpPr>
              <a:grpSpLocks/>
            </p:cNvGrpSpPr>
            <p:nvPr/>
          </p:nvGrpSpPr>
          <p:grpSpPr bwMode="auto">
            <a:xfrm>
              <a:off x="2880" y="1824"/>
              <a:ext cx="336" cy="240"/>
              <a:chOff x="2640" y="1776"/>
              <a:chExt cx="336" cy="240"/>
            </a:xfrm>
          </p:grpSpPr>
          <p:sp>
            <p:nvSpPr>
              <p:cNvPr id="16423" name="Oval 16422">
                <a:extLst>
                  <a:ext uri="{FF2B5EF4-FFF2-40B4-BE49-F238E27FC236}">
                    <a16:creationId xmlns:a16="http://schemas.microsoft.com/office/drawing/2014/main" id="{C24DE318-3A61-B97B-B643-4463D276407B}"/>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4" name="Text Box 7">
                <a:extLst>
                  <a:ext uri="{FF2B5EF4-FFF2-40B4-BE49-F238E27FC236}">
                    <a16:creationId xmlns:a16="http://schemas.microsoft.com/office/drawing/2014/main" id="{B4B9A701-D0B5-FB3C-D8DF-F0898826D15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16407" name="Group 16406">
              <a:extLst>
                <a:ext uri="{FF2B5EF4-FFF2-40B4-BE49-F238E27FC236}">
                  <a16:creationId xmlns:a16="http://schemas.microsoft.com/office/drawing/2014/main" id="{584047F8-44F3-6453-ACC3-91288E491D4E}"/>
                </a:ext>
              </a:extLst>
            </p:cNvPr>
            <p:cNvGrpSpPr>
              <a:grpSpLocks/>
            </p:cNvGrpSpPr>
            <p:nvPr/>
          </p:nvGrpSpPr>
          <p:grpSpPr bwMode="auto">
            <a:xfrm>
              <a:off x="1776" y="2256"/>
              <a:ext cx="336" cy="240"/>
              <a:chOff x="2640" y="1776"/>
              <a:chExt cx="336" cy="240"/>
            </a:xfrm>
          </p:grpSpPr>
          <p:sp>
            <p:nvSpPr>
              <p:cNvPr id="16421" name="Oval 16420">
                <a:extLst>
                  <a:ext uri="{FF2B5EF4-FFF2-40B4-BE49-F238E27FC236}">
                    <a16:creationId xmlns:a16="http://schemas.microsoft.com/office/drawing/2014/main" id="{AD6AF420-A061-40A1-BBA5-3C774F0DE47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2" name="Text Box 10">
                <a:extLst>
                  <a:ext uri="{FF2B5EF4-FFF2-40B4-BE49-F238E27FC236}">
                    <a16:creationId xmlns:a16="http://schemas.microsoft.com/office/drawing/2014/main" id="{CEBBCF5A-B474-C36A-DAF4-23E7C12EDCD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16408" name="Group 16407">
              <a:extLst>
                <a:ext uri="{FF2B5EF4-FFF2-40B4-BE49-F238E27FC236}">
                  <a16:creationId xmlns:a16="http://schemas.microsoft.com/office/drawing/2014/main" id="{02A6AFD6-6D22-FF62-9B6F-2CE268E61865}"/>
                </a:ext>
              </a:extLst>
            </p:cNvPr>
            <p:cNvGrpSpPr>
              <a:grpSpLocks/>
            </p:cNvGrpSpPr>
            <p:nvPr/>
          </p:nvGrpSpPr>
          <p:grpSpPr bwMode="auto">
            <a:xfrm>
              <a:off x="2592" y="2256"/>
              <a:ext cx="336" cy="240"/>
              <a:chOff x="2640" y="1776"/>
              <a:chExt cx="336" cy="240"/>
            </a:xfrm>
          </p:grpSpPr>
          <p:sp>
            <p:nvSpPr>
              <p:cNvPr id="16419" name="Oval 16418">
                <a:extLst>
                  <a:ext uri="{FF2B5EF4-FFF2-40B4-BE49-F238E27FC236}">
                    <a16:creationId xmlns:a16="http://schemas.microsoft.com/office/drawing/2014/main" id="{D782F114-A273-3D33-294D-CC0AFFF5DC3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0" name="Text Box 13">
                <a:extLst>
                  <a:ext uri="{FF2B5EF4-FFF2-40B4-BE49-F238E27FC236}">
                    <a16:creationId xmlns:a16="http://schemas.microsoft.com/office/drawing/2014/main" id="{8775CC84-4BA3-EF74-40E5-257E7CD0F80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16409" name="Group 16408">
              <a:extLst>
                <a:ext uri="{FF2B5EF4-FFF2-40B4-BE49-F238E27FC236}">
                  <a16:creationId xmlns:a16="http://schemas.microsoft.com/office/drawing/2014/main" id="{0A1C3640-D516-9EE9-9A5E-81327BD31049}"/>
                </a:ext>
              </a:extLst>
            </p:cNvPr>
            <p:cNvGrpSpPr>
              <a:grpSpLocks/>
            </p:cNvGrpSpPr>
            <p:nvPr/>
          </p:nvGrpSpPr>
          <p:grpSpPr bwMode="auto">
            <a:xfrm>
              <a:off x="4416" y="2256"/>
              <a:ext cx="336" cy="240"/>
              <a:chOff x="2640" y="1776"/>
              <a:chExt cx="336" cy="240"/>
            </a:xfrm>
          </p:grpSpPr>
          <p:sp>
            <p:nvSpPr>
              <p:cNvPr id="16417" name="Oval 16416">
                <a:extLst>
                  <a:ext uri="{FF2B5EF4-FFF2-40B4-BE49-F238E27FC236}">
                    <a16:creationId xmlns:a16="http://schemas.microsoft.com/office/drawing/2014/main" id="{E90A68D7-1163-EFCC-11F3-7E70206A6A5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8" name="Text Box 16">
                <a:extLst>
                  <a:ext uri="{FF2B5EF4-FFF2-40B4-BE49-F238E27FC236}">
                    <a16:creationId xmlns:a16="http://schemas.microsoft.com/office/drawing/2014/main" id="{0B819C47-93D6-AF7C-7FA4-1EF7F7716D5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16410" name="Group 16409">
              <a:extLst>
                <a:ext uri="{FF2B5EF4-FFF2-40B4-BE49-F238E27FC236}">
                  <a16:creationId xmlns:a16="http://schemas.microsoft.com/office/drawing/2014/main" id="{7D0343EC-B468-14A0-5E67-196D6C4A12BF}"/>
                </a:ext>
              </a:extLst>
            </p:cNvPr>
            <p:cNvGrpSpPr>
              <a:grpSpLocks/>
            </p:cNvGrpSpPr>
            <p:nvPr/>
          </p:nvGrpSpPr>
          <p:grpSpPr bwMode="auto">
            <a:xfrm>
              <a:off x="3408" y="2256"/>
              <a:ext cx="336" cy="240"/>
              <a:chOff x="2640" y="1776"/>
              <a:chExt cx="336" cy="240"/>
            </a:xfrm>
          </p:grpSpPr>
          <p:sp>
            <p:nvSpPr>
              <p:cNvPr id="16415" name="Oval 16414">
                <a:extLst>
                  <a:ext uri="{FF2B5EF4-FFF2-40B4-BE49-F238E27FC236}">
                    <a16:creationId xmlns:a16="http://schemas.microsoft.com/office/drawing/2014/main" id="{57B5EAA6-F2D0-2EBF-DD01-3319590F112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6" name="Text Box 19">
                <a:extLst>
                  <a:ext uri="{FF2B5EF4-FFF2-40B4-BE49-F238E27FC236}">
                    <a16:creationId xmlns:a16="http://schemas.microsoft.com/office/drawing/2014/main" id="{DF598323-1D34-2B5F-86BD-844CEFAAD97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sp>
          <p:nvSpPr>
            <p:cNvPr id="16411" name="Line 20">
              <a:extLst>
                <a:ext uri="{FF2B5EF4-FFF2-40B4-BE49-F238E27FC236}">
                  <a16:creationId xmlns:a16="http://schemas.microsoft.com/office/drawing/2014/main" id="{E89F9AC5-1CC5-CB03-F4D7-F3DB90C1F9D8}"/>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412" name="Line 21">
              <a:extLst>
                <a:ext uri="{FF2B5EF4-FFF2-40B4-BE49-F238E27FC236}">
                  <a16:creationId xmlns:a16="http://schemas.microsoft.com/office/drawing/2014/main" id="{8E2BDDBC-4FF4-086A-C94F-8C2E5C2280ED}"/>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413" name="Line 22">
              <a:extLst>
                <a:ext uri="{FF2B5EF4-FFF2-40B4-BE49-F238E27FC236}">
                  <a16:creationId xmlns:a16="http://schemas.microsoft.com/office/drawing/2014/main" id="{2FC6B44A-BEF3-CD69-315A-F5DA0681BE10}"/>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414" name="Line 23">
              <a:extLst>
                <a:ext uri="{FF2B5EF4-FFF2-40B4-BE49-F238E27FC236}">
                  <a16:creationId xmlns:a16="http://schemas.microsoft.com/office/drawing/2014/main" id="{8E743863-1587-3F53-0D76-5C38F8C85C76}"/>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669155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a:t>
            </a:r>
            <a:endParaRPr lang="en-IN" b="1" dirty="0">
              <a:solidFill>
                <a:schemeClr val="tx2"/>
              </a:solidFill>
              <a:latin typeface="+mn-lt"/>
            </a:endParaRPr>
          </a:p>
        </p:txBody>
      </p:sp>
      <p:grpSp>
        <p:nvGrpSpPr>
          <p:cNvPr id="3" name="Group 2">
            <a:extLst>
              <a:ext uri="{FF2B5EF4-FFF2-40B4-BE49-F238E27FC236}">
                <a16:creationId xmlns:a16="http://schemas.microsoft.com/office/drawing/2014/main" id="{B9840594-14A9-7056-5212-78065574096E}"/>
              </a:ext>
            </a:extLst>
          </p:cNvPr>
          <p:cNvGrpSpPr>
            <a:grpSpLocks/>
          </p:cNvGrpSpPr>
          <p:nvPr/>
        </p:nvGrpSpPr>
        <p:grpSpPr bwMode="auto">
          <a:xfrm>
            <a:off x="1866900" y="2842918"/>
            <a:ext cx="5410200" cy="1752600"/>
            <a:chOff x="1344" y="1824"/>
            <a:chExt cx="3408" cy="1104"/>
          </a:xfrm>
        </p:grpSpPr>
        <p:grpSp>
          <p:nvGrpSpPr>
            <p:cNvPr id="5" name="Group 4">
              <a:extLst>
                <a:ext uri="{FF2B5EF4-FFF2-40B4-BE49-F238E27FC236}">
                  <a16:creationId xmlns:a16="http://schemas.microsoft.com/office/drawing/2014/main" id="{4A2C2B96-535A-5EB6-6843-CAC348CF7C7E}"/>
                </a:ext>
              </a:extLst>
            </p:cNvPr>
            <p:cNvGrpSpPr>
              <a:grpSpLocks/>
            </p:cNvGrpSpPr>
            <p:nvPr/>
          </p:nvGrpSpPr>
          <p:grpSpPr bwMode="auto">
            <a:xfrm>
              <a:off x="2880" y="1824"/>
              <a:ext cx="336" cy="240"/>
              <a:chOff x="2640" y="1776"/>
              <a:chExt cx="336" cy="240"/>
            </a:xfrm>
          </p:grpSpPr>
          <p:sp>
            <p:nvSpPr>
              <p:cNvPr id="30" name="Oval 29">
                <a:extLst>
                  <a:ext uri="{FF2B5EF4-FFF2-40B4-BE49-F238E27FC236}">
                    <a16:creationId xmlns:a16="http://schemas.microsoft.com/office/drawing/2014/main" id="{D6843A59-C84B-4FAA-4E7D-1FBE029547AB}"/>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31" name="Text Box 7">
                <a:extLst>
                  <a:ext uri="{FF2B5EF4-FFF2-40B4-BE49-F238E27FC236}">
                    <a16:creationId xmlns:a16="http://schemas.microsoft.com/office/drawing/2014/main" id="{1FCB595A-3C8C-D051-FCF7-C063116439C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6" name="Group 5">
              <a:extLst>
                <a:ext uri="{FF2B5EF4-FFF2-40B4-BE49-F238E27FC236}">
                  <a16:creationId xmlns:a16="http://schemas.microsoft.com/office/drawing/2014/main" id="{74F2EEC7-F643-3A57-7D16-4EA9D0E14838}"/>
                </a:ext>
              </a:extLst>
            </p:cNvPr>
            <p:cNvGrpSpPr>
              <a:grpSpLocks/>
            </p:cNvGrpSpPr>
            <p:nvPr/>
          </p:nvGrpSpPr>
          <p:grpSpPr bwMode="auto">
            <a:xfrm>
              <a:off x="1776" y="2256"/>
              <a:ext cx="336" cy="240"/>
              <a:chOff x="2640" y="1776"/>
              <a:chExt cx="336" cy="240"/>
            </a:xfrm>
          </p:grpSpPr>
          <p:sp>
            <p:nvSpPr>
              <p:cNvPr id="28" name="Oval 27">
                <a:extLst>
                  <a:ext uri="{FF2B5EF4-FFF2-40B4-BE49-F238E27FC236}">
                    <a16:creationId xmlns:a16="http://schemas.microsoft.com/office/drawing/2014/main" id="{D32577D0-84A0-36C7-534C-554B87871A62}"/>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9" name="Text Box 10">
                <a:extLst>
                  <a:ext uri="{FF2B5EF4-FFF2-40B4-BE49-F238E27FC236}">
                    <a16:creationId xmlns:a16="http://schemas.microsoft.com/office/drawing/2014/main" id="{8EAD79F2-88FE-F48D-EF51-42470534400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7" name="Group 6">
              <a:extLst>
                <a:ext uri="{FF2B5EF4-FFF2-40B4-BE49-F238E27FC236}">
                  <a16:creationId xmlns:a16="http://schemas.microsoft.com/office/drawing/2014/main" id="{D1941746-FDA0-47BA-2C36-304DB5839550}"/>
                </a:ext>
              </a:extLst>
            </p:cNvPr>
            <p:cNvGrpSpPr>
              <a:grpSpLocks/>
            </p:cNvGrpSpPr>
            <p:nvPr/>
          </p:nvGrpSpPr>
          <p:grpSpPr bwMode="auto">
            <a:xfrm>
              <a:off x="2592" y="2256"/>
              <a:ext cx="336" cy="240"/>
              <a:chOff x="2640" y="1776"/>
              <a:chExt cx="336" cy="240"/>
            </a:xfrm>
          </p:grpSpPr>
          <p:sp>
            <p:nvSpPr>
              <p:cNvPr id="26" name="Oval 25">
                <a:extLst>
                  <a:ext uri="{FF2B5EF4-FFF2-40B4-BE49-F238E27FC236}">
                    <a16:creationId xmlns:a16="http://schemas.microsoft.com/office/drawing/2014/main" id="{EE03BF28-C8B7-9079-4F7F-8BB571BE4D0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7" name="Text Box 13">
                <a:extLst>
                  <a:ext uri="{FF2B5EF4-FFF2-40B4-BE49-F238E27FC236}">
                    <a16:creationId xmlns:a16="http://schemas.microsoft.com/office/drawing/2014/main" id="{BA19AF95-9EC1-BAA4-5E70-427163C9243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8" name="Group 7">
              <a:extLst>
                <a:ext uri="{FF2B5EF4-FFF2-40B4-BE49-F238E27FC236}">
                  <a16:creationId xmlns:a16="http://schemas.microsoft.com/office/drawing/2014/main" id="{949CFB6C-17DC-0CA4-A75D-6516B8CDC693}"/>
                </a:ext>
              </a:extLst>
            </p:cNvPr>
            <p:cNvGrpSpPr>
              <a:grpSpLocks/>
            </p:cNvGrpSpPr>
            <p:nvPr/>
          </p:nvGrpSpPr>
          <p:grpSpPr bwMode="auto">
            <a:xfrm>
              <a:off x="4416" y="2256"/>
              <a:ext cx="336" cy="240"/>
              <a:chOff x="2640" y="1776"/>
              <a:chExt cx="336" cy="240"/>
            </a:xfrm>
          </p:grpSpPr>
          <p:sp>
            <p:nvSpPr>
              <p:cNvPr id="24" name="Oval 23">
                <a:extLst>
                  <a:ext uri="{FF2B5EF4-FFF2-40B4-BE49-F238E27FC236}">
                    <a16:creationId xmlns:a16="http://schemas.microsoft.com/office/drawing/2014/main" id="{89418348-12EE-ED10-1428-AC2E28E4949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5" name="Text Box 16">
                <a:extLst>
                  <a:ext uri="{FF2B5EF4-FFF2-40B4-BE49-F238E27FC236}">
                    <a16:creationId xmlns:a16="http://schemas.microsoft.com/office/drawing/2014/main" id="{7DAC62ED-06F7-FBFA-A273-854921985EB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9" name="Group 8">
              <a:extLst>
                <a:ext uri="{FF2B5EF4-FFF2-40B4-BE49-F238E27FC236}">
                  <a16:creationId xmlns:a16="http://schemas.microsoft.com/office/drawing/2014/main" id="{B3C996CF-E88B-AD7C-2342-B3633FF17C68}"/>
                </a:ext>
              </a:extLst>
            </p:cNvPr>
            <p:cNvGrpSpPr>
              <a:grpSpLocks/>
            </p:cNvGrpSpPr>
            <p:nvPr/>
          </p:nvGrpSpPr>
          <p:grpSpPr bwMode="auto">
            <a:xfrm>
              <a:off x="3408" y="2256"/>
              <a:ext cx="336" cy="240"/>
              <a:chOff x="2640" y="1776"/>
              <a:chExt cx="336" cy="240"/>
            </a:xfrm>
          </p:grpSpPr>
          <p:sp>
            <p:nvSpPr>
              <p:cNvPr id="22" name="Oval 21">
                <a:extLst>
                  <a:ext uri="{FF2B5EF4-FFF2-40B4-BE49-F238E27FC236}">
                    <a16:creationId xmlns:a16="http://schemas.microsoft.com/office/drawing/2014/main" id="{CEB1587A-2BDC-034C-ECDA-110E4D0DCD5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3" name="Text Box 19">
                <a:extLst>
                  <a:ext uri="{FF2B5EF4-FFF2-40B4-BE49-F238E27FC236}">
                    <a16:creationId xmlns:a16="http://schemas.microsoft.com/office/drawing/2014/main" id="{485F1BC6-38BB-EFBC-9E23-DD8B1D3AB17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10" name="Group 9">
              <a:extLst>
                <a:ext uri="{FF2B5EF4-FFF2-40B4-BE49-F238E27FC236}">
                  <a16:creationId xmlns:a16="http://schemas.microsoft.com/office/drawing/2014/main" id="{FEAD9C9B-F7D8-8BD5-C5D4-2E9C0114E8BF}"/>
                </a:ext>
              </a:extLst>
            </p:cNvPr>
            <p:cNvGrpSpPr>
              <a:grpSpLocks/>
            </p:cNvGrpSpPr>
            <p:nvPr/>
          </p:nvGrpSpPr>
          <p:grpSpPr bwMode="auto">
            <a:xfrm>
              <a:off x="1344" y="2688"/>
              <a:ext cx="336" cy="240"/>
              <a:chOff x="2640" y="1776"/>
              <a:chExt cx="336" cy="240"/>
            </a:xfrm>
          </p:grpSpPr>
          <p:sp>
            <p:nvSpPr>
              <p:cNvPr id="20" name="Oval 19">
                <a:extLst>
                  <a:ext uri="{FF2B5EF4-FFF2-40B4-BE49-F238E27FC236}">
                    <a16:creationId xmlns:a16="http://schemas.microsoft.com/office/drawing/2014/main" id="{5358CB28-A491-9117-6B48-61CDD2851B2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1" name="Text Box 22">
                <a:extLst>
                  <a:ext uri="{FF2B5EF4-FFF2-40B4-BE49-F238E27FC236}">
                    <a16:creationId xmlns:a16="http://schemas.microsoft.com/office/drawing/2014/main" id="{477A1FF9-1D8A-CCBA-C6E5-EA053F30F55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1" name="Group 10">
              <a:extLst>
                <a:ext uri="{FF2B5EF4-FFF2-40B4-BE49-F238E27FC236}">
                  <a16:creationId xmlns:a16="http://schemas.microsoft.com/office/drawing/2014/main" id="{89E0567E-4511-FD86-0D15-DA04FEF38F8F}"/>
                </a:ext>
              </a:extLst>
            </p:cNvPr>
            <p:cNvGrpSpPr>
              <a:grpSpLocks/>
            </p:cNvGrpSpPr>
            <p:nvPr/>
          </p:nvGrpSpPr>
          <p:grpSpPr bwMode="auto">
            <a:xfrm>
              <a:off x="2112" y="2688"/>
              <a:ext cx="336" cy="240"/>
              <a:chOff x="2640" y="1776"/>
              <a:chExt cx="336" cy="240"/>
            </a:xfrm>
          </p:grpSpPr>
          <p:sp>
            <p:nvSpPr>
              <p:cNvPr id="18" name="Oval 17">
                <a:extLst>
                  <a:ext uri="{FF2B5EF4-FFF2-40B4-BE49-F238E27FC236}">
                    <a16:creationId xmlns:a16="http://schemas.microsoft.com/office/drawing/2014/main" id="{A0124F74-5BB6-ADA7-B4D4-15820D6A501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9" name="Text Box 25">
                <a:extLst>
                  <a:ext uri="{FF2B5EF4-FFF2-40B4-BE49-F238E27FC236}">
                    <a16:creationId xmlns:a16="http://schemas.microsoft.com/office/drawing/2014/main" id="{19E5512E-0F54-60F7-63D0-4949C4D0BB0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sp>
          <p:nvSpPr>
            <p:cNvPr id="12" name="Line 26">
              <a:extLst>
                <a:ext uri="{FF2B5EF4-FFF2-40B4-BE49-F238E27FC236}">
                  <a16:creationId xmlns:a16="http://schemas.microsoft.com/office/drawing/2014/main" id="{3BE4245E-7F94-EA82-5F8C-5FA86EEA7D16}"/>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3" name="Line 27">
              <a:extLst>
                <a:ext uri="{FF2B5EF4-FFF2-40B4-BE49-F238E27FC236}">
                  <a16:creationId xmlns:a16="http://schemas.microsoft.com/office/drawing/2014/main" id="{19A41E5E-D750-14A4-131B-38118A6129D7}"/>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4" name="Line 28">
              <a:extLst>
                <a:ext uri="{FF2B5EF4-FFF2-40B4-BE49-F238E27FC236}">
                  <a16:creationId xmlns:a16="http://schemas.microsoft.com/office/drawing/2014/main" id="{73787172-F01F-BE8E-993F-C1D41BCD1363}"/>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5" name="Line 29">
              <a:extLst>
                <a:ext uri="{FF2B5EF4-FFF2-40B4-BE49-F238E27FC236}">
                  <a16:creationId xmlns:a16="http://schemas.microsoft.com/office/drawing/2014/main" id="{310210B8-CE90-969B-9DAA-1ABD85B0F5C4}"/>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 name="Line 30">
              <a:extLst>
                <a:ext uri="{FF2B5EF4-FFF2-40B4-BE49-F238E27FC236}">
                  <a16:creationId xmlns:a16="http://schemas.microsoft.com/office/drawing/2014/main" id="{47520C0C-7BB8-7A4E-6986-83B5D83D1F4B}"/>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7" name="Line 31">
              <a:extLst>
                <a:ext uri="{FF2B5EF4-FFF2-40B4-BE49-F238E27FC236}">
                  <a16:creationId xmlns:a16="http://schemas.microsoft.com/office/drawing/2014/main" id="{6D9260E0-EF30-3744-9D03-C7F46182A6AF}"/>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2872596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a:t>
            </a:r>
            <a:endParaRPr lang="en-IN" b="1" dirty="0">
              <a:solidFill>
                <a:schemeClr val="tx2"/>
              </a:solidFill>
              <a:latin typeface="+mn-lt"/>
            </a:endParaRPr>
          </a:p>
        </p:txBody>
      </p:sp>
      <p:grpSp>
        <p:nvGrpSpPr>
          <p:cNvPr id="32" name="Group 31">
            <a:extLst>
              <a:ext uri="{FF2B5EF4-FFF2-40B4-BE49-F238E27FC236}">
                <a16:creationId xmlns:a16="http://schemas.microsoft.com/office/drawing/2014/main" id="{DD451A10-8F88-5BBF-652D-EBCC1969B575}"/>
              </a:ext>
            </a:extLst>
          </p:cNvPr>
          <p:cNvGrpSpPr>
            <a:grpSpLocks/>
          </p:cNvGrpSpPr>
          <p:nvPr/>
        </p:nvGrpSpPr>
        <p:grpSpPr bwMode="auto">
          <a:xfrm>
            <a:off x="1866900" y="2804519"/>
            <a:ext cx="5410200" cy="1752600"/>
            <a:chOff x="1344" y="1824"/>
            <a:chExt cx="3408" cy="1104"/>
          </a:xfrm>
        </p:grpSpPr>
        <p:grpSp>
          <p:nvGrpSpPr>
            <p:cNvPr id="33" name="Group 32">
              <a:extLst>
                <a:ext uri="{FF2B5EF4-FFF2-40B4-BE49-F238E27FC236}">
                  <a16:creationId xmlns:a16="http://schemas.microsoft.com/office/drawing/2014/main" id="{F86F2FBA-E9BF-7C3B-B27B-C06719BBE36B}"/>
                </a:ext>
              </a:extLst>
            </p:cNvPr>
            <p:cNvGrpSpPr>
              <a:grpSpLocks/>
            </p:cNvGrpSpPr>
            <p:nvPr/>
          </p:nvGrpSpPr>
          <p:grpSpPr bwMode="auto">
            <a:xfrm>
              <a:off x="2880" y="1824"/>
              <a:ext cx="336" cy="240"/>
              <a:chOff x="2640" y="1776"/>
              <a:chExt cx="336" cy="240"/>
            </a:xfrm>
          </p:grpSpPr>
          <p:sp>
            <p:nvSpPr>
              <p:cNvPr id="62" name="Oval 61">
                <a:extLst>
                  <a:ext uri="{FF2B5EF4-FFF2-40B4-BE49-F238E27FC236}">
                    <a16:creationId xmlns:a16="http://schemas.microsoft.com/office/drawing/2014/main" id="{B6CCBA4A-568F-598D-DB27-AB027B70B7B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3" name="Text Box 7">
                <a:extLst>
                  <a:ext uri="{FF2B5EF4-FFF2-40B4-BE49-F238E27FC236}">
                    <a16:creationId xmlns:a16="http://schemas.microsoft.com/office/drawing/2014/main" id="{C76CFA25-7C7D-A963-41DD-3200408EC4D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34" name="Group 33">
              <a:extLst>
                <a:ext uri="{FF2B5EF4-FFF2-40B4-BE49-F238E27FC236}">
                  <a16:creationId xmlns:a16="http://schemas.microsoft.com/office/drawing/2014/main" id="{FF8E9326-59A6-3FEF-E1AD-ACEB0BDA93A5}"/>
                </a:ext>
              </a:extLst>
            </p:cNvPr>
            <p:cNvGrpSpPr>
              <a:grpSpLocks/>
            </p:cNvGrpSpPr>
            <p:nvPr/>
          </p:nvGrpSpPr>
          <p:grpSpPr bwMode="auto">
            <a:xfrm>
              <a:off x="1776" y="2256"/>
              <a:ext cx="336" cy="240"/>
              <a:chOff x="2640" y="1776"/>
              <a:chExt cx="336" cy="240"/>
            </a:xfrm>
          </p:grpSpPr>
          <p:sp>
            <p:nvSpPr>
              <p:cNvPr id="60" name="Oval 59">
                <a:extLst>
                  <a:ext uri="{FF2B5EF4-FFF2-40B4-BE49-F238E27FC236}">
                    <a16:creationId xmlns:a16="http://schemas.microsoft.com/office/drawing/2014/main" id="{7E5447E6-5543-19C6-9B8C-949AF7A50C8D}"/>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1" name="Text Box 10">
                <a:extLst>
                  <a:ext uri="{FF2B5EF4-FFF2-40B4-BE49-F238E27FC236}">
                    <a16:creationId xmlns:a16="http://schemas.microsoft.com/office/drawing/2014/main" id="{51A2E173-4F55-4BD3-2A78-86F1146ED3C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35" name="Group 34">
              <a:extLst>
                <a:ext uri="{FF2B5EF4-FFF2-40B4-BE49-F238E27FC236}">
                  <a16:creationId xmlns:a16="http://schemas.microsoft.com/office/drawing/2014/main" id="{DC804BD1-E44B-85D7-A54F-BAAA4CD3280A}"/>
                </a:ext>
              </a:extLst>
            </p:cNvPr>
            <p:cNvGrpSpPr>
              <a:grpSpLocks/>
            </p:cNvGrpSpPr>
            <p:nvPr/>
          </p:nvGrpSpPr>
          <p:grpSpPr bwMode="auto">
            <a:xfrm>
              <a:off x="2592" y="2256"/>
              <a:ext cx="336" cy="240"/>
              <a:chOff x="2640" y="1776"/>
              <a:chExt cx="336" cy="240"/>
            </a:xfrm>
          </p:grpSpPr>
          <p:sp>
            <p:nvSpPr>
              <p:cNvPr id="58" name="Oval 57">
                <a:extLst>
                  <a:ext uri="{FF2B5EF4-FFF2-40B4-BE49-F238E27FC236}">
                    <a16:creationId xmlns:a16="http://schemas.microsoft.com/office/drawing/2014/main" id="{EB4AE918-2F42-E43B-F00F-1D3AAC110D29}"/>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9" name="Text Box 13">
                <a:extLst>
                  <a:ext uri="{FF2B5EF4-FFF2-40B4-BE49-F238E27FC236}">
                    <a16:creationId xmlns:a16="http://schemas.microsoft.com/office/drawing/2014/main" id="{89157684-4CA7-9C51-BA1C-8EB2673F346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36" name="Group 35">
              <a:extLst>
                <a:ext uri="{FF2B5EF4-FFF2-40B4-BE49-F238E27FC236}">
                  <a16:creationId xmlns:a16="http://schemas.microsoft.com/office/drawing/2014/main" id="{483AFC5F-00C3-00A6-8AD3-4FAF905DA936}"/>
                </a:ext>
              </a:extLst>
            </p:cNvPr>
            <p:cNvGrpSpPr>
              <a:grpSpLocks/>
            </p:cNvGrpSpPr>
            <p:nvPr/>
          </p:nvGrpSpPr>
          <p:grpSpPr bwMode="auto">
            <a:xfrm>
              <a:off x="4416" y="2256"/>
              <a:ext cx="336" cy="240"/>
              <a:chOff x="2640" y="1776"/>
              <a:chExt cx="336" cy="240"/>
            </a:xfrm>
          </p:grpSpPr>
          <p:sp>
            <p:nvSpPr>
              <p:cNvPr id="56" name="Oval 55">
                <a:extLst>
                  <a:ext uri="{FF2B5EF4-FFF2-40B4-BE49-F238E27FC236}">
                    <a16:creationId xmlns:a16="http://schemas.microsoft.com/office/drawing/2014/main" id="{A9468243-78E4-909B-5386-A6270F8DADB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7" name="Text Box 16">
                <a:extLst>
                  <a:ext uri="{FF2B5EF4-FFF2-40B4-BE49-F238E27FC236}">
                    <a16:creationId xmlns:a16="http://schemas.microsoft.com/office/drawing/2014/main" id="{62BB6AC5-C2C3-3B3F-0D91-B5085CD3A82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37" name="Group 36">
              <a:extLst>
                <a:ext uri="{FF2B5EF4-FFF2-40B4-BE49-F238E27FC236}">
                  <a16:creationId xmlns:a16="http://schemas.microsoft.com/office/drawing/2014/main" id="{84B9D356-8F90-C514-1138-9A256B2FEAEC}"/>
                </a:ext>
              </a:extLst>
            </p:cNvPr>
            <p:cNvGrpSpPr>
              <a:grpSpLocks/>
            </p:cNvGrpSpPr>
            <p:nvPr/>
          </p:nvGrpSpPr>
          <p:grpSpPr bwMode="auto">
            <a:xfrm>
              <a:off x="3408" y="2256"/>
              <a:ext cx="336" cy="240"/>
              <a:chOff x="2640" y="1776"/>
              <a:chExt cx="336" cy="240"/>
            </a:xfrm>
          </p:grpSpPr>
          <p:sp>
            <p:nvSpPr>
              <p:cNvPr id="54" name="Oval 53">
                <a:extLst>
                  <a:ext uri="{FF2B5EF4-FFF2-40B4-BE49-F238E27FC236}">
                    <a16:creationId xmlns:a16="http://schemas.microsoft.com/office/drawing/2014/main" id="{ABC194E8-5C3F-4C18-032C-FF9A6807FABB}"/>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5" name="Text Box 19">
                <a:extLst>
                  <a:ext uri="{FF2B5EF4-FFF2-40B4-BE49-F238E27FC236}">
                    <a16:creationId xmlns:a16="http://schemas.microsoft.com/office/drawing/2014/main" id="{9B2A3FD1-64D6-11EF-F0AA-B5470DCD26A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38" name="Group 37">
              <a:extLst>
                <a:ext uri="{FF2B5EF4-FFF2-40B4-BE49-F238E27FC236}">
                  <a16:creationId xmlns:a16="http://schemas.microsoft.com/office/drawing/2014/main" id="{58EC902F-835B-AF60-8BAF-CCC764FA9083}"/>
                </a:ext>
              </a:extLst>
            </p:cNvPr>
            <p:cNvGrpSpPr>
              <a:grpSpLocks/>
            </p:cNvGrpSpPr>
            <p:nvPr/>
          </p:nvGrpSpPr>
          <p:grpSpPr bwMode="auto">
            <a:xfrm>
              <a:off x="1344" y="2688"/>
              <a:ext cx="336" cy="240"/>
              <a:chOff x="2640" y="1776"/>
              <a:chExt cx="336" cy="240"/>
            </a:xfrm>
          </p:grpSpPr>
          <p:sp>
            <p:nvSpPr>
              <p:cNvPr id="52" name="Oval 51">
                <a:extLst>
                  <a:ext uri="{FF2B5EF4-FFF2-40B4-BE49-F238E27FC236}">
                    <a16:creationId xmlns:a16="http://schemas.microsoft.com/office/drawing/2014/main" id="{749C6FDB-8FC4-D733-4C30-6C6679B32CC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3" name="Text Box 22">
                <a:extLst>
                  <a:ext uri="{FF2B5EF4-FFF2-40B4-BE49-F238E27FC236}">
                    <a16:creationId xmlns:a16="http://schemas.microsoft.com/office/drawing/2014/main" id="{A9B88D94-2B42-0304-0746-9117A7992982}"/>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39" name="Group 38">
              <a:extLst>
                <a:ext uri="{FF2B5EF4-FFF2-40B4-BE49-F238E27FC236}">
                  <a16:creationId xmlns:a16="http://schemas.microsoft.com/office/drawing/2014/main" id="{5B60A2B0-593E-E1A8-F004-14F6CF10D8F1}"/>
                </a:ext>
              </a:extLst>
            </p:cNvPr>
            <p:cNvGrpSpPr>
              <a:grpSpLocks/>
            </p:cNvGrpSpPr>
            <p:nvPr/>
          </p:nvGrpSpPr>
          <p:grpSpPr bwMode="auto">
            <a:xfrm>
              <a:off x="2112" y="2688"/>
              <a:ext cx="336" cy="240"/>
              <a:chOff x="2640" y="1776"/>
              <a:chExt cx="336" cy="240"/>
            </a:xfrm>
          </p:grpSpPr>
          <p:sp>
            <p:nvSpPr>
              <p:cNvPr id="50" name="Oval 49">
                <a:extLst>
                  <a:ext uri="{FF2B5EF4-FFF2-40B4-BE49-F238E27FC236}">
                    <a16:creationId xmlns:a16="http://schemas.microsoft.com/office/drawing/2014/main" id="{9522A3DF-B5CA-DF8C-FBC4-A17E13B9F23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1" name="Text Box 25">
                <a:extLst>
                  <a:ext uri="{FF2B5EF4-FFF2-40B4-BE49-F238E27FC236}">
                    <a16:creationId xmlns:a16="http://schemas.microsoft.com/office/drawing/2014/main" id="{0750E352-AF6F-5E57-CD5B-6CE1FD799CA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40" name="Group 39">
              <a:extLst>
                <a:ext uri="{FF2B5EF4-FFF2-40B4-BE49-F238E27FC236}">
                  <a16:creationId xmlns:a16="http://schemas.microsoft.com/office/drawing/2014/main" id="{9E4B3039-C659-4954-E245-36C70781DA39}"/>
                </a:ext>
              </a:extLst>
            </p:cNvPr>
            <p:cNvGrpSpPr>
              <a:grpSpLocks/>
            </p:cNvGrpSpPr>
            <p:nvPr/>
          </p:nvGrpSpPr>
          <p:grpSpPr bwMode="auto">
            <a:xfrm>
              <a:off x="2832" y="2688"/>
              <a:ext cx="336" cy="240"/>
              <a:chOff x="2640" y="1776"/>
              <a:chExt cx="336" cy="240"/>
            </a:xfrm>
          </p:grpSpPr>
          <p:sp>
            <p:nvSpPr>
              <p:cNvPr id="48" name="Oval 47">
                <a:extLst>
                  <a:ext uri="{FF2B5EF4-FFF2-40B4-BE49-F238E27FC236}">
                    <a16:creationId xmlns:a16="http://schemas.microsoft.com/office/drawing/2014/main" id="{15410346-83BA-FC52-FE7C-9509F0856E4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9" name="Text Box 28">
                <a:extLst>
                  <a:ext uri="{FF2B5EF4-FFF2-40B4-BE49-F238E27FC236}">
                    <a16:creationId xmlns:a16="http://schemas.microsoft.com/office/drawing/2014/main" id="{09902766-5866-B322-CE3B-AF75E8E5244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sp>
          <p:nvSpPr>
            <p:cNvPr id="41" name="Line 29">
              <a:extLst>
                <a:ext uri="{FF2B5EF4-FFF2-40B4-BE49-F238E27FC236}">
                  <a16:creationId xmlns:a16="http://schemas.microsoft.com/office/drawing/2014/main" id="{84A7E1D3-FB50-9C89-225F-D394010F70A1}"/>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2" name="Line 30">
              <a:extLst>
                <a:ext uri="{FF2B5EF4-FFF2-40B4-BE49-F238E27FC236}">
                  <a16:creationId xmlns:a16="http://schemas.microsoft.com/office/drawing/2014/main" id="{8D3220E6-FC00-C8D8-9D4F-25BFABA5FEDE}"/>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3" name="Line 31">
              <a:extLst>
                <a:ext uri="{FF2B5EF4-FFF2-40B4-BE49-F238E27FC236}">
                  <a16:creationId xmlns:a16="http://schemas.microsoft.com/office/drawing/2014/main" id="{21ABD59F-A251-CF43-2726-ABCC6673AEC1}"/>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4" name="Line 32">
              <a:extLst>
                <a:ext uri="{FF2B5EF4-FFF2-40B4-BE49-F238E27FC236}">
                  <a16:creationId xmlns:a16="http://schemas.microsoft.com/office/drawing/2014/main" id="{56BBB3D8-2334-1F7C-AE84-BA559FE79DEC}"/>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5" name="Line 33">
              <a:extLst>
                <a:ext uri="{FF2B5EF4-FFF2-40B4-BE49-F238E27FC236}">
                  <a16:creationId xmlns:a16="http://schemas.microsoft.com/office/drawing/2014/main" id="{90D4734A-8CC6-D0A3-83A3-0C562EC53FE4}"/>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6" name="Line 34">
              <a:extLst>
                <a:ext uri="{FF2B5EF4-FFF2-40B4-BE49-F238E27FC236}">
                  <a16:creationId xmlns:a16="http://schemas.microsoft.com/office/drawing/2014/main" id="{ACB3ADEC-6900-54BB-0F8D-13A45A90C7B1}"/>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7" name="Line 35">
              <a:extLst>
                <a:ext uri="{FF2B5EF4-FFF2-40B4-BE49-F238E27FC236}">
                  <a16:creationId xmlns:a16="http://schemas.microsoft.com/office/drawing/2014/main" id="{B174C993-62B8-C8DB-1956-72430A3808AD}"/>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2127494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a:t>
            </a:r>
            <a:endParaRPr lang="en-IN" b="1" dirty="0">
              <a:solidFill>
                <a:schemeClr val="tx2"/>
              </a:solidFill>
              <a:latin typeface="+mn-lt"/>
            </a:endParaRPr>
          </a:p>
        </p:txBody>
      </p:sp>
      <p:grpSp>
        <p:nvGrpSpPr>
          <p:cNvPr id="3" name="Group 2">
            <a:extLst>
              <a:ext uri="{FF2B5EF4-FFF2-40B4-BE49-F238E27FC236}">
                <a16:creationId xmlns:a16="http://schemas.microsoft.com/office/drawing/2014/main" id="{61DA9201-2BD5-F4BF-9C54-A03202441FA3}"/>
              </a:ext>
            </a:extLst>
          </p:cNvPr>
          <p:cNvGrpSpPr>
            <a:grpSpLocks/>
          </p:cNvGrpSpPr>
          <p:nvPr/>
        </p:nvGrpSpPr>
        <p:grpSpPr bwMode="auto">
          <a:xfrm>
            <a:off x="1866900" y="2715560"/>
            <a:ext cx="5410200" cy="1752600"/>
            <a:chOff x="1344" y="1824"/>
            <a:chExt cx="3408" cy="1104"/>
          </a:xfrm>
        </p:grpSpPr>
        <p:grpSp>
          <p:nvGrpSpPr>
            <p:cNvPr id="5" name="Group 4">
              <a:extLst>
                <a:ext uri="{FF2B5EF4-FFF2-40B4-BE49-F238E27FC236}">
                  <a16:creationId xmlns:a16="http://schemas.microsoft.com/office/drawing/2014/main" id="{A42D5660-C454-C07A-5F1A-251428852111}"/>
                </a:ext>
              </a:extLst>
            </p:cNvPr>
            <p:cNvGrpSpPr>
              <a:grpSpLocks/>
            </p:cNvGrpSpPr>
            <p:nvPr/>
          </p:nvGrpSpPr>
          <p:grpSpPr bwMode="auto">
            <a:xfrm>
              <a:off x="2880" y="1824"/>
              <a:ext cx="336" cy="240"/>
              <a:chOff x="2640" y="1776"/>
              <a:chExt cx="336" cy="240"/>
            </a:xfrm>
          </p:grpSpPr>
          <p:sp>
            <p:nvSpPr>
              <p:cNvPr id="16395" name="Oval 16394">
                <a:extLst>
                  <a:ext uri="{FF2B5EF4-FFF2-40B4-BE49-F238E27FC236}">
                    <a16:creationId xmlns:a16="http://schemas.microsoft.com/office/drawing/2014/main" id="{B9E59634-E7A0-5878-F8D2-CD2D3936770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6" name="Text Box 7">
                <a:extLst>
                  <a:ext uri="{FF2B5EF4-FFF2-40B4-BE49-F238E27FC236}">
                    <a16:creationId xmlns:a16="http://schemas.microsoft.com/office/drawing/2014/main" id="{C011F453-5175-7883-53F7-463623EAB4B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6" name="Group 5">
              <a:extLst>
                <a:ext uri="{FF2B5EF4-FFF2-40B4-BE49-F238E27FC236}">
                  <a16:creationId xmlns:a16="http://schemas.microsoft.com/office/drawing/2014/main" id="{85698F1E-6270-2A05-0F7F-4E7C4335FFC7}"/>
                </a:ext>
              </a:extLst>
            </p:cNvPr>
            <p:cNvGrpSpPr>
              <a:grpSpLocks/>
            </p:cNvGrpSpPr>
            <p:nvPr/>
          </p:nvGrpSpPr>
          <p:grpSpPr bwMode="auto">
            <a:xfrm>
              <a:off x="1776" y="2256"/>
              <a:ext cx="336" cy="240"/>
              <a:chOff x="2640" y="1776"/>
              <a:chExt cx="336" cy="240"/>
            </a:xfrm>
          </p:grpSpPr>
          <p:sp>
            <p:nvSpPr>
              <p:cNvPr id="16393" name="Oval 16392">
                <a:extLst>
                  <a:ext uri="{FF2B5EF4-FFF2-40B4-BE49-F238E27FC236}">
                    <a16:creationId xmlns:a16="http://schemas.microsoft.com/office/drawing/2014/main" id="{9F13B79C-BD7E-CC2E-61C7-02E77A0AC8D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4" name="Text Box 10">
                <a:extLst>
                  <a:ext uri="{FF2B5EF4-FFF2-40B4-BE49-F238E27FC236}">
                    <a16:creationId xmlns:a16="http://schemas.microsoft.com/office/drawing/2014/main" id="{DD56BF31-EA97-1F90-0735-C03FEE1ACD1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7" name="Group 6">
              <a:extLst>
                <a:ext uri="{FF2B5EF4-FFF2-40B4-BE49-F238E27FC236}">
                  <a16:creationId xmlns:a16="http://schemas.microsoft.com/office/drawing/2014/main" id="{98C121DF-6A36-35CF-CF21-818B05EF801D}"/>
                </a:ext>
              </a:extLst>
            </p:cNvPr>
            <p:cNvGrpSpPr>
              <a:grpSpLocks/>
            </p:cNvGrpSpPr>
            <p:nvPr/>
          </p:nvGrpSpPr>
          <p:grpSpPr bwMode="auto">
            <a:xfrm>
              <a:off x="2592" y="2256"/>
              <a:ext cx="336" cy="240"/>
              <a:chOff x="2640" y="1776"/>
              <a:chExt cx="336" cy="240"/>
            </a:xfrm>
          </p:grpSpPr>
          <p:sp>
            <p:nvSpPr>
              <p:cNvPr id="16391" name="Oval 16390">
                <a:extLst>
                  <a:ext uri="{FF2B5EF4-FFF2-40B4-BE49-F238E27FC236}">
                    <a16:creationId xmlns:a16="http://schemas.microsoft.com/office/drawing/2014/main" id="{F58A9106-4C27-C867-9B7B-0E720779C34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2" name="Text Box 13">
                <a:extLst>
                  <a:ext uri="{FF2B5EF4-FFF2-40B4-BE49-F238E27FC236}">
                    <a16:creationId xmlns:a16="http://schemas.microsoft.com/office/drawing/2014/main" id="{28D49E6D-7A75-57B0-38D3-40D5CAF4B7E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8" name="Group 7">
              <a:extLst>
                <a:ext uri="{FF2B5EF4-FFF2-40B4-BE49-F238E27FC236}">
                  <a16:creationId xmlns:a16="http://schemas.microsoft.com/office/drawing/2014/main" id="{45B58FA7-C8D7-5AD0-F04B-B82AE0C962D4}"/>
                </a:ext>
              </a:extLst>
            </p:cNvPr>
            <p:cNvGrpSpPr>
              <a:grpSpLocks/>
            </p:cNvGrpSpPr>
            <p:nvPr/>
          </p:nvGrpSpPr>
          <p:grpSpPr bwMode="auto">
            <a:xfrm>
              <a:off x="4416" y="2256"/>
              <a:ext cx="336" cy="240"/>
              <a:chOff x="2640" y="1776"/>
              <a:chExt cx="336" cy="240"/>
            </a:xfrm>
          </p:grpSpPr>
          <p:sp>
            <p:nvSpPr>
              <p:cNvPr id="16388" name="Oval 16387">
                <a:extLst>
                  <a:ext uri="{FF2B5EF4-FFF2-40B4-BE49-F238E27FC236}">
                    <a16:creationId xmlns:a16="http://schemas.microsoft.com/office/drawing/2014/main" id="{16382317-357D-D3E7-3AC3-3AB1FD172DB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0" name="Text Box 16">
                <a:extLst>
                  <a:ext uri="{FF2B5EF4-FFF2-40B4-BE49-F238E27FC236}">
                    <a16:creationId xmlns:a16="http://schemas.microsoft.com/office/drawing/2014/main" id="{E2AADD1E-D703-0B3A-4708-69EFF22B366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9" name="Group 8">
              <a:extLst>
                <a:ext uri="{FF2B5EF4-FFF2-40B4-BE49-F238E27FC236}">
                  <a16:creationId xmlns:a16="http://schemas.microsoft.com/office/drawing/2014/main" id="{76113BC0-E186-5A55-80B8-FA8FEE7B4D98}"/>
                </a:ext>
              </a:extLst>
            </p:cNvPr>
            <p:cNvGrpSpPr>
              <a:grpSpLocks/>
            </p:cNvGrpSpPr>
            <p:nvPr/>
          </p:nvGrpSpPr>
          <p:grpSpPr bwMode="auto">
            <a:xfrm>
              <a:off x="3408" y="2256"/>
              <a:ext cx="336" cy="240"/>
              <a:chOff x="2640" y="1776"/>
              <a:chExt cx="336" cy="240"/>
            </a:xfrm>
          </p:grpSpPr>
          <p:sp>
            <p:nvSpPr>
              <p:cNvPr id="16386" name="Oval 16385">
                <a:extLst>
                  <a:ext uri="{FF2B5EF4-FFF2-40B4-BE49-F238E27FC236}">
                    <a16:creationId xmlns:a16="http://schemas.microsoft.com/office/drawing/2014/main" id="{2EB0C343-FA86-F73A-9AB1-B8E17EB108D3}"/>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7" name="Text Box 19">
                <a:extLst>
                  <a:ext uri="{FF2B5EF4-FFF2-40B4-BE49-F238E27FC236}">
                    <a16:creationId xmlns:a16="http://schemas.microsoft.com/office/drawing/2014/main" id="{90BC57D2-32AA-2933-326F-9DE756F4C9E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10" name="Group 9">
              <a:extLst>
                <a:ext uri="{FF2B5EF4-FFF2-40B4-BE49-F238E27FC236}">
                  <a16:creationId xmlns:a16="http://schemas.microsoft.com/office/drawing/2014/main" id="{BCB5FDD5-6522-667A-9EC0-D52EC5E41A33}"/>
                </a:ext>
              </a:extLst>
            </p:cNvPr>
            <p:cNvGrpSpPr>
              <a:grpSpLocks/>
            </p:cNvGrpSpPr>
            <p:nvPr/>
          </p:nvGrpSpPr>
          <p:grpSpPr bwMode="auto">
            <a:xfrm>
              <a:off x="1344" y="2688"/>
              <a:ext cx="336" cy="240"/>
              <a:chOff x="2640" y="1776"/>
              <a:chExt cx="336" cy="240"/>
            </a:xfrm>
          </p:grpSpPr>
          <p:sp>
            <p:nvSpPr>
              <p:cNvPr id="16384" name="Oval 16383">
                <a:extLst>
                  <a:ext uri="{FF2B5EF4-FFF2-40B4-BE49-F238E27FC236}">
                    <a16:creationId xmlns:a16="http://schemas.microsoft.com/office/drawing/2014/main" id="{2CFC1D44-0F2B-5E29-2F61-2C9000AE1FA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5" name="Text Box 22">
                <a:extLst>
                  <a:ext uri="{FF2B5EF4-FFF2-40B4-BE49-F238E27FC236}">
                    <a16:creationId xmlns:a16="http://schemas.microsoft.com/office/drawing/2014/main" id="{A06FF6D2-B7E5-B6E3-B4AD-199A05CDD4D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1" name="Group 10">
              <a:extLst>
                <a:ext uri="{FF2B5EF4-FFF2-40B4-BE49-F238E27FC236}">
                  <a16:creationId xmlns:a16="http://schemas.microsoft.com/office/drawing/2014/main" id="{7B8EB593-AB1C-1BFD-C591-C09BA7FE9D77}"/>
                </a:ext>
              </a:extLst>
            </p:cNvPr>
            <p:cNvGrpSpPr>
              <a:grpSpLocks/>
            </p:cNvGrpSpPr>
            <p:nvPr/>
          </p:nvGrpSpPr>
          <p:grpSpPr bwMode="auto">
            <a:xfrm>
              <a:off x="2112" y="2688"/>
              <a:ext cx="336" cy="240"/>
              <a:chOff x="2640" y="1776"/>
              <a:chExt cx="336" cy="240"/>
            </a:xfrm>
          </p:grpSpPr>
          <p:sp>
            <p:nvSpPr>
              <p:cNvPr id="30" name="Oval 29">
                <a:extLst>
                  <a:ext uri="{FF2B5EF4-FFF2-40B4-BE49-F238E27FC236}">
                    <a16:creationId xmlns:a16="http://schemas.microsoft.com/office/drawing/2014/main" id="{A318B20F-8308-E956-B240-1E8C672ED8D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31" name="Text Box 25">
                <a:extLst>
                  <a:ext uri="{FF2B5EF4-FFF2-40B4-BE49-F238E27FC236}">
                    <a16:creationId xmlns:a16="http://schemas.microsoft.com/office/drawing/2014/main" id="{E6C2CE25-A812-1C1E-7CCB-E14A24DF244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12" name="Group 11">
              <a:extLst>
                <a:ext uri="{FF2B5EF4-FFF2-40B4-BE49-F238E27FC236}">
                  <a16:creationId xmlns:a16="http://schemas.microsoft.com/office/drawing/2014/main" id="{3A5FB2DD-7C2B-2002-C4DB-80A9E8E1BDF0}"/>
                </a:ext>
              </a:extLst>
            </p:cNvPr>
            <p:cNvGrpSpPr>
              <a:grpSpLocks/>
            </p:cNvGrpSpPr>
            <p:nvPr/>
          </p:nvGrpSpPr>
          <p:grpSpPr bwMode="auto">
            <a:xfrm>
              <a:off x="2832" y="2688"/>
              <a:ext cx="336" cy="240"/>
              <a:chOff x="2640" y="1776"/>
              <a:chExt cx="336" cy="240"/>
            </a:xfrm>
          </p:grpSpPr>
          <p:sp>
            <p:nvSpPr>
              <p:cNvPr id="28" name="Oval 27">
                <a:extLst>
                  <a:ext uri="{FF2B5EF4-FFF2-40B4-BE49-F238E27FC236}">
                    <a16:creationId xmlns:a16="http://schemas.microsoft.com/office/drawing/2014/main" id="{764B60FC-471E-AAAB-44C4-840B30DF7C1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9" name="Text Box 28">
                <a:extLst>
                  <a:ext uri="{FF2B5EF4-FFF2-40B4-BE49-F238E27FC236}">
                    <a16:creationId xmlns:a16="http://schemas.microsoft.com/office/drawing/2014/main" id="{06617C0D-542D-598F-CF4D-FABB424B304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13" name="Group 12">
              <a:extLst>
                <a:ext uri="{FF2B5EF4-FFF2-40B4-BE49-F238E27FC236}">
                  <a16:creationId xmlns:a16="http://schemas.microsoft.com/office/drawing/2014/main" id="{13E3E489-E7D4-45D7-28AF-64A36734A116}"/>
                </a:ext>
              </a:extLst>
            </p:cNvPr>
            <p:cNvGrpSpPr>
              <a:grpSpLocks/>
            </p:cNvGrpSpPr>
            <p:nvPr/>
          </p:nvGrpSpPr>
          <p:grpSpPr bwMode="auto">
            <a:xfrm>
              <a:off x="3312" y="2688"/>
              <a:ext cx="336" cy="240"/>
              <a:chOff x="2640" y="1776"/>
              <a:chExt cx="336" cy="240"/>
            </a:xfrm>
          </p:grpSpPr>
          <p:sp>
            <p:nvSpPr>
              <p:cNvPr id="26" name="Oval 25">
                <a:extLst>
                  <a:ext uri="{FF2B5EF4-FFF2-40B4-BE49-F238E27FC236}">
                    <a16:creationId xmlns:a16="http://schemas.microsoft.com/office/drawing/2014/main" id="{708F2622-F004-B054-7873-1B43B122BF1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7" name="Text Box 31">
                <a:extLst>
                  <a:ext uri="{FF2B5EF4-FFF2-40B4-BE49-F238E27FC236}">
                    <a16:creationId xmlns:a16="http://schemas.microsoft.com/office/drawing/2014/main" id="{639DE12F-E4F3-2EC0-69F1-BA08EA1890A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14" name="Group 13">
              <a:extLst>
                <a:ext uri="{FF2B5EF4-FFF2-40B4-BE49-F238E27FC236}">
                  <a16:creationId xmlns:a16="http://schemas.microsoft.com/office/drawing/2014/main" id="{D8DF7850-26E2-03EB-5EA2-216014C7145E}"/>
                </a:ext>
              </a:extLst>
            </p:cNvPr>
            <p:cNvGrpSpPr>
              <a:grpSpLocks/>
            </p:cNvGrpSpPr>
            <p:nvPr/>
          </p:nvGrpSpPr>
          <p:grpSpPr bwMode="auto">
            <a:xfrm>
              <a:off x="3936" y="2688"/>
              <a:ext cx="336" cy="240"/>
              <a:chOff x="2640" y="1776"/>
              <a:chExt cx="336" cy="240"/>
            </a:xfrm>
          </p:grpSpPr>
          <p:sp>
            <p:nvSpPr>
              <p:cNvPr id="24" name="Oval 23">
                <a:extLst>
                  <a:ext uri="{FF2B5EF4-FFF2-40B4-BE49-F238E27FC236}">
                    <a16:creationId xmlns:a16="http://schemas.microsoft.com/office/drawing/2014/main" id="{BFCDECF0-6F98-AFD2-F099-4F0EAF74971D}"/>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5" name="Text Box 34">
                <a:extLst>
                  <a:ext uri="{FF2B5EF4-FFF2-40B4-BE49-F238E27FC236}">
                    <a16:creationId xmlns:a16="http://schemas.microsoft.com/office/drawing/2014/main" id="{B40A1A7D-FE5E-7602-6579-60F3398F6FB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sp>
          <p:nvSpPr>
            <p:cNvPr id="15" name="Line 35">
              <a:extLst>
                <a:ext uri="{FF2B5EF4-FFF2-40B4-BE49-F238E27FC236}">
                  <a16:creationId xmlns:a16="http://schemas.microsoft.com/office/drawing/2014/main" id="{5E00F05C-D922-4F25-A4BD-E7F4A24FA511}"/>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 name="Line 36">
              <a:extLst>
                <a:ext uri="{FF2B5EF4-FFF2-40B4-BE49-F238E27FC236}">
                  <a16:creationId xmlns:a16="http://schemas.microsoft.com/office/drawing/2014/main" id="{C2A8ADA5-A285-AA5A-3DAD-A14F8F79510A}"/>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7" name="Line 37">
              <a:extLst>
                <a:ext uri="{FF2B5EF4-FFF2-40B4-BE49-F238E27FC236}">
                  <a16:creationId xmlns:a16="http://schemas.microsoft.com/office/drawing/2014/main" id="{AED199C3-C8F9-AFB4-4B54-0FF8F45FC4FD}"/>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8" name="Line 38">
              <a:extLst>
                <a:ext uri="{FF2B5EF4-FFF2-40B4-BE49-F238E27FC236}">
                  <a16:creationId xmlns:a16="http://schemas.microsoft.com/office/drawing/2014/main" id="{E504F6D3-2E5A-086B-ADF8-F63B366C44A1}"/>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9" name="Line 39">
              <a:extLst>
                <a:ext uri="{FF2B5EF4-FFF2-40B4-BE49-F238E27FC236}">
                  <a16:creationId xmlns:a16="http://schemas.microsoft.com/office/drawing/2014/main" id="{BC0C36FD-B0A1-236B-7256-A4237B00ED13}"/>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0" name="Line 40">
              <a:extLst>
                <a:ext uri="{FF2B5EF4-FFF2-40B4-BE49-F238E27FC236}">
                  <a16:creationId xmlns:a16="http://schemas.microsoft.com/office/drawing/2014/main" id="{493DCC2B-36EC-679C-D448-766209C54FB7}"/>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1" name="Line 41">
              <a:extLst>
                <a:ext uri="{FF2B5EF4-FFF2-40B4-BE49-F238E27FC236}">
                  <a16:creationId xmlns:a16="http://schemas.microsoft.com/office/drawing/2014/main" id="{25292D36-C450-E3F7-5490-935B86FCBA01}"/>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dirty="0"/>
            </a:p>
          </p:txBody>
        </p:sp>
        <p:sp>
          <p:nvSpPr>
            <p:cNvPr id="22" name="Line 42">
              <a:extLst>
                <a:ext uri="{FF2B5EF4-FFF2-40B4-BE49-F238E27FC236}">
                  <a16:creationId xmlns:a16="http://schemas.microsoft.com/office/drawing/2014/main" id="{0511502A-C30A-E43A-A680-CA50DCC66D14}"/>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3" name="Line 43">
              <a:extLst>
                <a:ext uri="{FF2B5EF4-FFF2-40B4-BE49-F238E27FC236}">
                  <a16:creationId xmlns:a16="http://schemas.microsoft.com/office/drawing/2014/main" id="{2DE02629-6C7A-9050-1754-F0A9D456E67F}"/>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2964826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endParaRPr lang="en-IN" b="1" dirty="0">
              <a:solidFill>
                <a:schemeClr val="tx2"/>
              </a:solidFill>
              <a:latin typeface="+mn-lt"/>
            </a:endParaRPr>
          </a:p>
        </p:txBody>
      </p:sp>
      <p:grpSp>
        <p:nvGrpSpPr>
          <p:cNvPr id="32" name="Group 31">
            <a:extLst>
              <a:ext uri="{FF2B5EF4-FFF2-40B4-BE49-F238E27FC236}">
                <a16:creationId xmlns:a16="http://schemas.microsoft.com/office/drawing/2014/main" id="{36907FA7-93EC-9380-4EE8-1F26FAFCF3DA}"/>
              </a:ext>
            </a:extLst>
          </p:cNvPr>
          <p:cNvGrpSpPr>
            <a:grpSpLocks/>
          </p:cNvGrpSpPr>
          <p:nvPr/>
        </p:nvGrpSpPr>
        <p:grpSpPr bwMode="auto">
          <a:xfrm>
            <a:off x="1866900" y="2804519"/>
            <a:ext cx="5410200" cy="1752600"/>
            <a:chOff x="1344" y="1824"/>
            <a:chExt cx="3408" cy="1104"/>
          </a:xfrm>
        </p:grpSpPr>
        <p:grpSp>
          <p:nvGrpSpPr>
            <p:cNvPr id="33" name="Group 32">
              <a:extLst>
                <a:ext uri="{FF2B5EF4-FFF2-40B4-BE49-F238E27FC236}">
                  <a16:creationId xmlns:a16="http://schemas.microsoft.com/office/drawing/2014/main" id="{327B13CC-249B-EC9E-505C-811BD0CD8020}"/>
                </a:ext>
              </a:extLst>
            </p:cNvPr>
            <p:cNvGrpSpPr>
              <a:grpSpLocks/>
            </p:cNvGrpSpPr>
            <p:nvPr/>
          </p:nvGrpSpPr>
          <p:grpSpPr bwMode="auto">
            <a:xfrm>
              <a:off x="2880" y="1824"/>
              <a:ext cx="336" cy="240"/>
              <a:chOff x="2640" y="1776"/>
              <a:chExt cx="336" cy="240"/>
            </a:xfrm>
          </p:grpSpPr>
          <p:sp>
            <p:nvSpPr>
              <p:cNvPr id="16403" name="Oval 16402">
                <a:extLst>
                  <a:ext uri="{FF2B5EF4-FFF2-40B4-BE49-F238E27FC236}">
                    <a16:creationId xmlns:a16="http://schemas.microsoft.com/office/drawing/2014/main" id="{8918728C-CCBA-DC39-B990-69C0C8358D9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4" name="Text Box 7">
                <a:extLst>
                  <a:ext uri="{FF2B5EF4-FFF2-40B4-BE49-F238E27FC236}">
                    <a16:creationId xmlns:a16="http://schemas.microsoft.com/office/drawing/2014/main" id="{EC8E696E-326C-045C-1FFF-E345A7844C0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34" name="Group 33">
              <a:extLst>
                <a:ext uri="{FF2B5EF4-FFF2-40B4-BE49-F238E27FC236}">
                  <a16:creationId xmlns:a16="http://schemas.microsoft.com/office/drawing/2014/main" id="{B41B4E67-894E-D0C8-6B06-984C9E1C9820}"/>
                </a:ext>
              </a:extLst>
            </p:cNvPr>
            <p:cNvGrpSpPr>
              <a:grpSpLocks/>
            </p:cNvGrpSpPr>
            <p:nvPr/>
          </p:nvGrpSpPr>
          <p:grpSpPr bwMode="auto">
            <a:xfrm>
              <a:off x="1776" y="2256"/>
              <a:ext cx="336" cy="240"/>
              <a:chOff x="2640" y="1776"/>
              <a:chExt cx="336" cy="240"/>
            </a:xfrm>
          </p:grpSpPr>
          <p:sp>
            <p:nvSpPr>
              <p:cNvPr id="16401" name="Oval 16400">
                <a:extLst>
                  <a:ext uri="{FF2B5EF4-FFF2-40B4-BE49-F238E27FC236}">
                    <a16:creationId xmlns:a16="http://schemas.microsoft.com/office/drawing/2014/main" id="{D73857A2-ABC3-309B-45F7-3B94EE3ACD7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2" name="Text Box 10">
                <a:extLst>
                  <a:ext uri="{FF2B5EF4-FFF2-40B4-BE49-F238E27FC236}">
                    <a16:creationId xmlns:a16="http://schemas.microsoft.com/office/drawing/2014/main" id="{4487BC38-C248-51F6-369A-EC4204B3154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35" name="Group 34">
              <a:extLst>
                <a:ext uri="{FF2B5EF4-FFF2-40B4-BE49-F238E27FC236}">
                  <a16:creationId xmlns:a16="http://schemas.microsoft.com/office/drawing/2014/main" id="{D4EC3558-DBD4-16C3-86E8-4436626FD189}"/>
                </a:ext>
              </a:extLst>
            </p:cNvPr>
            <p:cNvGrpSpPr>
              <a:grpSpLocks/>
            </p:cNvGrpSpPr>
            <p:nvPr/>
          </p:nvGrpSpPr>
          <p:grpSpPr bwMode="auto">
            <a:xfrm>
              <a:off x="2592" y="2256"/>
              <a:ext cx="336" cy="240"/>
              <a:chOff x="2640" y="1776"/>
              <a:chExt cx="336" cy="240"/>
            </a:xfrm>
          </p:grpSpPr>
          <p:sp>
            <p:nvSpPr>
              <p:cNvPr id="16399" name="Oval 16398">
                <a:extLst>
                  <a:ext uri="{FF2B5EF4-FFF2-40B4-BE49-F238E27FC236}">
                    <a16:creationId xmlns:a16="http://schemas.microsoft.com/office/drawing/2014/main" id="{A7600469-3887-B877-695A-6374E7A2175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0" name="Text Box 13">
                <a:extLst>
                  <a:ext uri="{FF2B5EF4-FFF2-40B4-BE49-F238E27FC236}">
                    <a16:creationId xmlns:a16="http://schemas.microsoft.com/office/drawing/2014/main" id="{1CB16AED-2911-4B69-4647-21AAE22EDB4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36" name="Group 35">
              <a:extLst>
                <a:ext uri="{FF2B5EF4-FFF2-40B4-BE49-F238E27FC236}">
                  <a16:creationId xmlns:a16="http://schemas.microsoft.com/office/drawing/2014/main" id="{B4D1A125-5D6A-0F88-9D6B-DEE7FDC09ABF}"/>
                </a:ext>
              </a:extLst>
            </p:cNvPr>
            <p:cNvGrpSpPr>
              <a:grpSpLocks/>
            </p:cNvGrpSpPr>
            <p:nvPr/>
          </p:nvGrpSpPr>
          <p:grpSpPr bwMode="auto">
            <a:xfrm>
              <a:off x="4416" y="2256"/>
              <a:ext cx="336" cy="240"/>
              <a:chOff x="2640" y="1776"/>
              <a:chExt cx="336" cy="240"/>
            </a:xfrm>
          </p:grpSpPr>
          <p:sp>
            <p:nvSpPr>
              <p:cNvPr id="16397" name="Oval 16396">
                <a:extLst>
                  <a:ext uri="{FF2B5EF4-FFF2-40B4-BE49-F238E27FC236}">
                    <a16:creationId xmlns:a16="http://schemas.microsoft.com/office/drawing/2014/main" id="{2D010E74-0705-4CFF-67AA-11278D3A693B}"/>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8" name="Text Box 16">
                <a:extLst>
                  <a:ext uri="{FF2B5EF4-FFF2-40B4-BE49-F238E27FC236}">
                    <a16:creationId xmlns:a16="http://schemas.microsoft.com/office/drawing/2014/main" id="{22340E93-C028-A10F-A4F0-874082865CA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37" name="Group 36">
              <a:extLst>
                <a:ext uri="{FF2B5EF4-FFF2-40B4-BE49-F238E27FC236}">
                  <a16:creationId xmlns:a16="http://schemas.microsoft.com/office/drawing/2014/main" id="{A35B7D84-1420-B6B8-6B60-3BEAB2CBC7F9}"/>
                </a:ext>
              </a:extLst>
            </p:cNvPr>
            <p:cNvGrpSpPr>
              <a:grpSpLocks/>
            </p:cNvGrpSpPr>
            <p:nvPr/>
          </p:nvGrpSpPr>
          <p:grpSpPr bwMode="auto">
            <a:xfrm>
              <a:off x="3408" y="2256"/>
              <a:ext cx="336" cy="240"/>
              <a:chOff x="2640" y="1776"/>
              <a:chExt cx="336" cy="240"/>
            </a:xfrm>
          </p:grpSpPr>
          <p:sp>
            <p:nvSpPr>
              <p:cNvPr id="62" name="Oval 61">
                <a:extLst>
                  <a:ext uri="{FF2B5EF4-FFF2-40B4-BE49-F238E27FC236}">
                    <a16:creationId xmlns:a16="http://schemas.microsoft.com/office/drawing/2014/main" id="{7700658B-B6F7-2FFF-4995-72E19D70CD5B}"/>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3" name="Text Box 19">
                <a:extLst>
                  <a:ext uri="{FF2B5EF4-FFF2-40B4-BE49-F238E27FC236}">
                    <a16:creationId xmlns:a16="http://schemas.microsoft.com/office/drawing/2014/main" id="{230F2D52-6A06-41D7-6D31-45FF576BC98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38" name="Group 37">
              <a:extLst>
                <a:ext uri="{FF2B5EF4-FFF2-40B4-BE49-F238E27FC236}">
                  <a16:creationId xmlns:a16="http://schemas.microsoft.com/office/drawing/2014/main" id="{CA21EA73-8E98-A520-E709-E2A5F7D0A217}"/>
                </a:ext>
              </a:extLst>
            </p:cNvPr>
            <p:cNvGrpSpPr>
              <a:grpSpLocks/>
            </p:cNvGrpSpPr>
            <p:nvPr/>
          </p:nvGrpSpPr>
          <p:grpSpPr bwMode="auto">
            <a:xfrm>
              <a:off x="1344" y="2688"/>
              <a:ext cx="336" cy="240"/>
              <a:chOff x="2640" y="1776"/>
              <a:chExt cx="336" cy="240"/>
            </a:xfrm>
          </p:grpSpPr>
          <p:sp>
            <p:nvSpPr>
              <p:cNvPr id="60" name="Oval 59">
                <a:extLst>
                  <a:ext uri="{FF2B5EF4-FFF2-40B4-BE49-F238E27FC236}">
                    <a16:creationId xmlns:a16="http://schemas.microsoft.com/office/drawing/2014/main" id="{F1ED4F55-8AE4-9803-F25F-FCE86919C12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1" name="Text Box 22">
                <a:extLst>
                  <a:ext uri="{FF2B5EF4-FFF2-40B4-BE49-F238E27FC236}">
                    <a16:creationId xmlns:a16="http://schemas.microsoft.com/office/drawing/2014/main" id="{57ACF999-8B61-5EE0-31FB-A0649494DA1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39" name="Group 38">
              <a:extLst>
                <a:ext uri="{FF2B5EF4-FFF2-40B4-BE49-F238E27FC236}">
                  <a16:creationId xmlns:a16="http://schemas.microsoft.com/office/drawing/2014/main" id="{E2657C2E-BBBD-B7F8-EB83-2289E5C04617}"/>
                </a:ext>
              </a:extLst>
            </p:cNvPr>
            <p:cNvGrpSpPr>
              <a:grpSpLocks/>
            </p:cNvGrpSpPr>
            <p:nvPr/>
          </p:nvGrpSpPr>
          <p:grpSpPr bwMode="auto">
            <a:xfrm>
              <a:off x="2112" y="2688"/>
              <a:ext cx="336" cy="240"/>
              <a:chOff x="2640" y="1776"/>
              <a:chExt cx="336" cy="240"/>
            </a:xfrm>
          </p:grpSpPr>
          <p:sp>
            <p:nvSpPr>
              <p:cNvPr id="58" name="Oval 57">
                <a:extLst>
                  <a:ext uri="{FF2B5EF4-FFF2-40B4-BE49-F238E27FC236}">
                    <a16:creationId xmlns:a16="http://schemas.microsoft.com/office/drawing/2014/main" id="{21358A52-75BE-7DB8-9DEC-F62BE7502D0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9" name="Text Box 25">
                <a:extLst>
                  <a:ext uri="{FF2B5EF4-FFF2-40B4-BE49-F238E27FC236}">
                    <a16:creationId xmlns:a16="http://schemas.microsoft.com/office/drawing/2014/main" id="{F6E29234-A2C5-11E8-74E8-885A123F5E9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40" name="Group 39">
              <a:extLst>
                <a:ext uri="{FF2B5EF4-FFF2-40B4-BE49-F238E27FC236}">
                  <a16:creationId xmlns:a16="http://schemas.microsoft.com/office/drawing/2014/main" id="{4D4D349B-9CF2-C18A-36AB-F72BB31F19AD}"/>
                </a:ext>
              </a:extLst>
            </p:cNvPr>
            <p:cNvGrpSpPr>
              <a:grpSpLocks/>
            </p:cNvGrpSpPr>
            <p:nvPr/>
          </p:nvGrpSpPr>
          <p:grpSpPr bwMode="auto">
            <a:xfrm>
              <a:off x="2832" y="2688"/>
              <a:ext cx="336" cy="240"/>
              <a:chOff x="2640" y="1776"/>
              <a:chExt cx="336" cy="240"/>
            </a:xfrm>
          </p:grpSpPr>
          <p:sp>
            <p:nvSpPr>
              <p:cNvPr id="56" name="Oval 55">
                <a:extLst>
                  <a:ext uri="{FF2B5EF4-FFF2-40B4-BE49-F238E27FC236}">
                    <a16:creationId xmlns:a16="http://schemas.microsoft.com/office/drawing/2014/main" id="{8938B028-568E-6059-2DC0-86C794F93C2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7" name="Text Box 28">
                <a:extLst>
                  <a:ext uri="{FF2B5EF4-FFF2-40B4-BE49-F238E27FC236}">
                    <a16:creationId xmlns:a16="http://schemas.microsoft.com/office/drawing/2014/main" id="{759B0F5B-3517-7A73-8472-692C41A12C0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41" name="Group 40">
              <a:extLst>
                <a:ext uri="{FF2B5EF4-FFF2-40B4-BE49-F238E27FC236}">
                  <a16:creationId xmlns:a16="http://schemas.microsoft.com/office/drawing/2014/main" id="{ABDF0287-702E-524D-5706-6B62CF7390B2}"/>
                </a:ext>
              </a:extLst>
            </p:cNvPr>
            <p:cNvGrpSpPr>
              <a:grpSpLocks/>
            </p:cNvGrpSpPr>
            <p:nvPr/>
          </p:nvGrpSpPr>
          <p:grpSpPr bwMode="auto">
            <a:xfrm>
              <a:off x="3312" y="2688"/>
              <a:ext cx="336" cy="240"/>
              <a:chOff x="2640" y="1776"/>
              <a:chExt cx="336" cy="240"/>
            </a:xfrm>
          </p:grpSpPr>
          <p:sp>
            <p:nvSpPr>
              <p:cNvPr id="54" name="Oval 53">
                <a:extLst>
                  <a:ext uri="{FF2B5EF4-FFF2-40B4-BE49-F238E27FC236}">
                    <a16:creationId xmlns:a16="http://schemas.microsoft.com/office/drawing/2014/main" id="{CD36BB50-E9BA-14DA-D0A7-76192A43A2B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5" name="Text Box 31">
                <a:extLst>
                  <a:ext uri="{FF2B5EF4-FFF2-40B4-BE49-F238E27FC236}">
                    <a16:creationId xmlns:a16="http://schemas.microsoft.com/office/drawing/2014/main" id="{B1032594-F435-8E9E-4902-51208A95C56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42" name="Group 41">
              <a:extLst>
                <a:ext uri="{FF2B5EF4-FFF2-40B4-BE49-F238E27FC236}">
                  <a16:creationId xmlns:a16="http://schemas.microsoft.com/office/drawing/2014/main" id="{76C28645-463E-8814-1DC4-725035554EDF}"/>
                </a:ext>
              </a:extLst>
            </p:cNvPr>
            <p:cNvGrpSpPr>
              <a:grpSpLocks/>
            </p:cNvGrpSpPr>
            <p:nvPr/>
          </p:nvGrpSpPr>
          <p:grpSpPr bwMode="auto">
            <a:xfrm>
              <a:off x="3936" y="2688"/>
              <a:ext cx="336" cy="240"/>
              <a:chOff x="2640" y="1776"/>
              <a:chExt cx="336" cy="240"/>
            </a:xfrm>
          </p:grpSpPr>
          <p:sp>
            <p:nvSpPr>
              <p:cNvPr id="52" name="Oval 51">
                <a:extLst>
                  <a:ext uri="{FF2B5EF4-FFF2-40B4-BE49-F238E27FC236}">
                    <a16:creationId xmlns:a16="http://schemas.microsoft.com/office/drawing/2014/main" id="{608A68F0-ACCA-D9C3-67F0-1D0262425A3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3" name="Text Box 34">
                <a:extLst>
                  <a:ext uri="{FF2B5EF4-FFF2-40B4-BE49-F238E27FC236}">
                    <a16:creationId xmlns:a16="http://schemas.microsoft.com/office/drawing/2014/main" id="{576C4145-26A3-E632-5227-A578B4FA3F9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sp>
          <p:nvSpPr>
            <p:cNvPr id="43" name="Line 35">
              <a:extLst>
                <a:ext uri="{FF2B5EF4-FFF2-40B4-BE49-F238E27FC236}">
                  <a16:creationId xmlns:a16="http://schemas.microsoft.com/office/drawing/2014/main" id="{DC8AA45A-974C-B176-69FC-670174770BB0}"/>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4" name="Line 36">
              <a:extLst>
                <a:ext uri="{FF2B5EF4-FFF2-40B4-BE49-F238E27FC236}">
                  <a16:creationId xmlns:a16="http://schemas.microsoft.com/office/drawing/2014/main" id="{3E2EFAA3-1445-FB5A-449E-2221C7749DF9}"/>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5" name="Line 37">
              <a:extLst>
                <a:ext uri="{FF2B5EF4-FFF2-40B4-BE49-F238E27FC236}">
                  <a16:creationId xmlns:a16="http://schemas.microsoft.com/office/drawing/2014/main" id="{8E30ACCF-EDAD-B281-769F-222CE3679144}"/>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6" name="Line 38">
              <a:extLst>
                <a:ext uri="{FF2B5EF4-FFF2-40B4-BE49-F238E27FC236}">
                  <a16:creationId xmlns:a16="http://schemas.microsoft.com/office/drawing/2014/main" id="{4ADCA8E0-1425-CB00-B829-A595FE4CCB97}"/>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7" name="Line 39">
              <a:extLst>
                <a:ext uri="{FF2B5EF4-FFF2-40B4-BE49-F238E27FC236}">
                  <a16:creationId xmlns:a16="http://schemas.microsoft.com/office/drawing/2014/main" id="{B944CEA5-37BA-489E-492E-065978D7975E}"/>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8" name="Line 40">
              <a:extLst>
                <a:ext uri="{FF2B5EF4-FFF2-40B4-BE49-F238E27FC236}">
                  <a16:creationId xmlns:a16="http://schemas.microsoft.com/office/drawing/2014/main" id="{1C646B7B-5536-A743-B040-5629339186C5}"/>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9" name="Line 41">
              <a:extLst>
                <a:ext uri="{FF2B5EF4-FFF2-40B4-BE49-F238E27FC236}">
                  <a16:creationId xmlns:a16="http://schemas.microsoft.com/office/drawing/2014/main" id="{200DAF19-8DDF-4B2B-64FC-0CE9E5A9C2BB}"/>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0" name="Line 42">
              <a:extLst>
                <a:ext uri="{FF2B5EF4-FFF2-40B4-BE49-F238E27FC236}">
                  <a16:creationId xmlns:a16="http://schemas.microsoft.com/office/drawing/2014/main" id="{437B9C71-9386-5B24-B95F-4183AE293281}"/>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1" name="Line 43">
              <a:extLst>
                <a:ext uri="{FF2B5EF4-FFF2-40B4-BE49-F238E27FC236}">
                  <a16:creationId xmlns:a16="http://schemas.microsoft.com/office/drawing/2014/main" id="{A9E8ABA8-46FF-AA16-804C-50E41D5F6350}"/>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2403997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a:t>
            </a:r>
            <a:endParaRPr lang="en-IN" b="1" dirty="0">
              <a:solidFill>
                <a:schemeClr val="tx2"/>
              </a:solidFill>
              <a:latin typeface="+mn-lt"/>
            </a:endParaRPr>
          </a:p>
        </p:txBody>
      </p:sp>
      <p:grpSp>
        <p:nvGrpSpPr>
          <p:cNvPr id="3" name="Group 2">
            <a:extLst>
              <a:ext uri="{FF2B5EF4-FFF2-40B4-BE49-F238E27FC236}">
                <a16:creationId xmlns:a16="http://schemas.microsoft.com/office/drawing/2014/main" id="{2E530C12-FA4C-5E7C-50B1-EC6841468037}"/>
              </a:ext>
            </a:extLst>
          </p:cNvPr>
          <p:cNvGrpSpPr>
            <a:grpSpLocks/>
          </p:cNvGrpSpPr>
          <p:nvPr/>
        </p:nvGrpSpPr>
        <p:grpSpPr bwMode="auto">
          <a:xfrm>
            <a:off x="1866900" y="3276600"/>
            <a:ext cx="5410200" cy="1752600"/>
            <a:chOff x="1344" y="1824"/>
            <a:chExt cx="3408" cy="1104"/>
          </a:xfrm>
        </p:grpSpPr>
        <p:grpSp>
          <p:nvGrpSpPr>
            <p:cNvPr id="5" name="Group 4">
              <a:extLst>
                <a:ext uri="{FF2B5EF4-FFF2-40B4-BE49-F238E27FC236}">
                  <a16:creationId xmlns:a16="http://schemas.microsoft.com/office/drawing/2014/main" id="{05CB262F-4394-A0F5-370E-74EC215E4E7A}"/>
                </a:ext>
              </a:extLst>
            </p:cNvPr>
            <p:cNvGrpSpPr>
              <a:grpSpLocks/>
            </p:cNvGrpSpPr>
            <p:nvPr/>
          </p:nvGrpSpPr>
          <p:grpSpPr bwMode="auto">
            <a:xfrm>
              <a:off x="2880" y="1824"/>
              <a:ext cx="336" cy="240"/>
              <a:chOff x="2640" y="1776"/>
              <a:chExt cx="336" cy="240"/>
            </a:xfrm>
          </p:grpSpPr>
          <p:sp>
            <p:nvSpPr>
              <p:cNvPr id="16395" name="Oval 16394">
                <a:extLst>
                  <a:ext uri="{FF2B5EF4-FFF2-40B4-BE49-F238E27FC236}">
                    <a16:creationId xmlns:a16="http://schemas.microsoft.com/office/drawing/2014/main" id="{05760D49-2C00-EC03-953E-15E0B6EEC09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6" name="Text Box 7">
                <a:extLst>
                  <a:ext uri="{FF2B5EF4-FFF2-40B4-BE49-F238E27FC236}">
                    <a16:creationId xmlns:a16="http://schemas.microsoft.com/office/drawing/2014/main" id="{CEE0C9CF-D846-5DEF-1AB6-3088BE4790C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6" name="Group 5">
              <a:extLst>
                <a:ext uri="{FF2B5EF4-FFF2-40B4-BE49-F238E27FC236}">
                  <a16:creationId xmlns:a16="http://schemas.microsoft.com/office/drawing/2014/main" id="{3B0ED5FA-86EE-0D70-B199-20F6D4249427}"/>
                </a:ext>
              </a:extLst>
            </p:cNvPr>
            <p:cNvGrpSpPr>
              <a:grpSpLocks/>
            </p:cNvGrpSpPr>
            <p:nvPr/>
          </p:nvGrpSpPr>
          <p:grpSpPr bwMode="auto">
            <a:xfrm>
              <a:off x="1776" y="2256"/>
              <a:ext cx="336" cy="240"/>
              <a:chOff x="2640" y="1776"/>
              <a:chExt cx="336" cy="240"/>
            </a:xfrm>
          </p:grpSpPr>
          <p:sp>
            <p:nvSpPr>
              <p:cNvPr id="16393" name="Oval 16392">
                <a:extLst>
                  <a:ext uri="{FF2B5EF4-FFF2-40B4-BE49-F238E27FC236}">
                    <a16:creationId xmlns:a16="http://schemas.microsoft.com/office/drawing/2014/main" id="{78FDD398-B181-7C2F-6490-53CF505D0B5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4" name="Text Box 10">
                <a:extLst>
                  <a:ext uri="{FF2B5EF4-FFF2-40B4-BE49-F238E27FC236}">
                    <a16:creationId xmlns:a16="http://schemas.microsoft.com/office/drawing/2014/main" id="{43EE8EA8-485A-235F-3B25-C4F678B14812}"/>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7" name="Group 6">
              <a:extLst>
                <a:ext uri="{FF2B5EF4-FFF2-40B4-BE49-F238E27FC236}">
                  <a16:creationId xmlns:a16="http://schemas.microsoft.com/office/drawing/2014/main" id="{E91827BF-F13F-43AC-0A9E-9B6887275C33}"/>
                </a:ext>
              </a:extLst>
            </p:cNvPr>
            <p:cNvGrpSpPr>
              <a:grpSpLocks/>
            </p:cNvGrpSpPr>
            <p:nvPr/>
          </p:nvGrpSpPr>
          <p:grpSpPr bwMode="auto">
            <a:xfrm>
              <a:off x="2592" y="2256"/>
              <a:ext cx="336" cy="240"/>
              <a:chOff x="2640" y="1776"/>
              <a:chExt cx="336" cy="240"/>
            </a:xfrm>
          </p:grpSpPr>
          <p:sp>
            <p:nvSpPr>
              <p:cNvPr id="16391" name="Oval 16390">
                <a:extLst>
                  <a:ext uri="{FF2B5EF4-FFF2-40B4-BE49-F238E27FC236}">
                    <a16:creationId xmlns:a16="http://schemas.microsoft.com/office/drawing/2014/main" id="{DBEED38E-F353-A16B-6C11-231FE452341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2" name="Text Box 13">
                <a:extLst>
                  <a:ext uri="{FF2B5EF4-FFF2-40B4-BE49-F238E27FC236}">
                    <a16:creationId xmlns:a16="http://schemas.microsoft.com/office/drawing/2014/main" id="{0FCD660F-4159-469C-CF5B-C8865422135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8" name="Group 7">
              <a:extLst>
                <a:ext uri="{FF2B5EF4-FFF2-40B4-BE49-F238E27FC236}">
                  <a16:creationId xmlns:a16="http://schemas.microsoft.com/office/drawing/2014/main" id="{3050A20B-377B-14D3-400B-330F2572F8F0}"/>
                </a:ext>
              </a:extLst>
            </p:cNvPr>
            <p:cNvGrpSpPr>
              <a:grpSpLocks/>
            </p:cNvGrpSpPr>
            <p:nvPr/>
          </p:nvGrpSpPr>
          <p:grpSpPr bwMode="auto">
            <a:xfrm>
              <a:off x="4416" y="2256"/>
              <a:ext cx="336" cy="240"/>
              <a:chOff x="2640" y="1776"/>
              <a:chExt cx="336" cy="240"/>
            </a:xfrm>
          </p:grpSpPr>
          <p:sp>
            <p:nvSpPr>
              <p:cNvPr id="16388" name="Oval 16387">
                <a:extLst>
                  <a:ext uri="{FF2B5EF4-FFF2-40B4-BE49-F238E27FC236}">
                    <a16:creationId xmlns:a16="http://schemas.microsoft.com/office/drawing/2014/main" id="{9433D5F6-1D8C-220A-AFEF-4B86B22CEA1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0" name="Text Box 16">
                <a:extLst>
                  <a:ext uri="{FF2B5EF4-FFF2-40B4-BE49-F238E27FC236}">
                    <a16:creationId xmlns:a16="http://schemas.microsoft.com/office/drawing/2014/main" id="{E83D8C29-D72B-4EE3-03DB-69FE4ED3737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9" name="Group 8">
              <a:extLst>
                <a:ext uri="{FF2B5EF4-FFF2-40B4-BE49-F238E27FC236}">
                  <a16:creationId xmlns:a16="http://schemas.microsoft.com/office/drawing/2014/main" id="{88919D5F-8F65-F154-92E3-E7E1243D72A0}"/>
                </a:ext>
              </a:extLst>
            </p:cNvPr>
            <p:cNvGrpSpPr>
              <a:grpSpLocks/>
            </p:cNvGrpSpPr>
            <p:nvPr/>
          </p:nvGrpSpPr>
          <p:grpSpPr bwMode="auto">
            <a:xfrm>
              <a:off x="3408" y="2256"/>
              <a:ext cx="336" cy="240"/>
              <a:chOff x="2640" y="1776"/>
              <a:chExt cx="336" cy="240"/>
            </a:xfrm>
          </p:grpSpPr>
          <p:sp>
            <p:nvSpPr>
              <p:cNvPr id="16386" name="Oval 16385">
                <a:extLst>
                  <a:ext uri="{FF2B5EF4-FFF2-40B4-BE49-F238E27FC236}">
                    <a16:creationId xmlns:a16="http://schemas.microsoft.com/office/drawing/2014/main" id="{73F92B5F-674A-3AC7-2F6B-A57809D0AB5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7" name="Text Box 19">
                <a:extLst>
                  <a:ext uri="{FF2B5EF4-FFF2-40B4-BE49-F238E27FC236}">
                    <a16:creationId xmlns:a16="http://schemas.microsoft.com/office/drawing/2014/main" id="{F10AD95A-40BE-BBBD-0D80-EB32D20B5E8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dirty="0"/>
                  <a:t>D</a:t>
                </a:r>
                <a:endParaRPr lang="en-GB" altLang="en-US" sz="1800" dirty="0"/>
              </a:p>
            </p:txBody>
          </p:sp>
        </p:grpSp>
        <p:grpSp>
          <p:nvGrpSpPr>
            <p:cNvPr id="10" name="Group 9">
              <a:extLst>
                <a:ext uri="{FF2B5EF4-FFF2-40B4-BE49-F238E27FC236}">
                  <a16:creationId xmlns:a16="http://schemas.microsoft.com/office/drawing/2014/main" id="{CDB2C520-35E0-4593-16C3-84CDC1B108FC}"/>
                </a:ext>
              </a:extLst>
            </p:cNvPr>
            <p:cNvGrpSpPr>
              <a:grpSpLocks/>
            </p:cNvGrpSpPr>
            <p:nvPr/>
          </p:nvGrpSpPr>
          <p:grpSpPr bwMode="auto">
            <a:xfrm>
              <a:off x="1344" y="2688"/>
              <a:ext cx="336" cy="240"/>
              <a:chOff x="2640" y="1776"/>
              <a:chExt cx="336" cy="240"/>
            </a:xfrm>
          </p:grpSpPr>
          <p:sp>
            <p:nvSpPr>
              <p:cNvPr id="16384" name="Oval 16383">
                <a:extLst>
                  <a:ext uri="{FF2B5EF4-FFF2-40B4-BE49-F238E27FC236}">
                    <a16:creationId xmlns:a16="http://schemas.microsoft.com/office/drawing/2014/main" id="{9E4AD10F-AB15-8FA2-4B2F-F0735D18FAD9}"/>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5" name="Text Box 22">
                <a:extLst>
                  <a:ext uri="{FF2B5EF4-FFF2-40B4-BE49-F238E27FC236}">
                    <a16:creationId xmlns:a16="http://schemas.microsoft.com/office/drawing/2014/main" id="{786A5FD6-2E1B-0E5C-CB5E-D15264579E1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1" name="Group 10">
              <a:extLst>
                <a:ext uri="{FF2B5EF4-FFF2-40B4-BE49-F238E27FC236}">
                  <a16:creationId xmlns:a16="http://schemas.microsoft.com/office/drawing/2014/main" id="{77D11A2A-DDD2-3BB5-8269-3C5B003BFA59}"/>
                </a:ext>
              </a:extLst>
            </p:cNvPr>
            <p:cNvGrpSpPr>
              <a:grpSpLocks/>
            </p:cNvGrpSpPr>
            <p:nvPr/>
          </p:nvGrpSpPr>
          <p:grpSpPr bwMode="auto">
            <a:xfrm>
              <a:off x="2112" y="2688"/>
              <a:ext cx="336" cy="240"/>
              <a:chOff x="2640" y="1776"/>
              <a:chExt cx="336" cy="240"/>
            </a:xfrm>
          </p:grpSpPr>
          <p:sp>
            <p:nvSpPr>
              <p:cNvPr id="30" name="Oval 29">
                <a:extLst>
                  <a:ext uri="{FF2B5EF4-FFF2-40B4-BE49-F238E27FC236}">
                    <a16:creationId xmlns:a16="http://schemas.microsoft.com/office/drawing/2014/main" id="{752EC209-597B-9BCE-3AD2-51EEAABD978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31" name="Text Box 25">
                <a:extLst>
                  <a:ext uri="{FF2B5EF4-FFF2-40B4-BE49-F238E27FC236}">
                    <a16:creationId xmlns:a16="http://schemas.microsoft.com/office/drawing/2014/main" id="{75DCFA29-148E-1E3B-2551-9258CAB4B2B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12" name="Group 11">
              <a:extLst>
                <a:ext uri="{FF2B5EF4-FFF2-40B4-BE49-F238E27FC236}">
                  <a16:creationId xmlns:a16="http://schemas.microsoft.com/office/drawing/2014/main" id="{40BB27C8-2A31-8B90-1D3E-95ADD53190AB}"/>
                </a:ext>
              </a:extLst>
            </p:cNvPr>
            <p:cNvGrpSpPr>
              <a:grpSpLocks/>
            </p:cNvGrpSpPr>
            <p:nvPr/>
          </p:nvGrpSpPr>
          <p:grpSpPr bwMode="auto">
            <a:xfrm>
              <a:off x="2832" y="2688"/>
              <a:ext cx="336" cy="240"/>
              <a:chOff x="2640" y="1776"/>
              <a:chExt cx="336" cy="240"/>
            </a:xfrm>
          </p:grpSpPr>
          <p:sp>
            <p:nvSpPr>
              <p:cNvPr id="28" name="Oval 27">
                <a:extLst>
                  <a:ext uri="{FF2B5EF4-FFF2-40B4-BE49-F238E27FC236}">
                    <a16:creationId xmlns:a16="http://schemas.microsoft.com/office/drawing/2014/main" id="{1A416B6D-8B61-359C-4224-630F9A6AF0B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9" name="Text Box 28">
                <a:extLst>
                  <a:ext uri="{FF2B5EF4-FFF2-40B4-BE49-F238E27FC236}">
                    <a16:creationId xmlns:a16="http://schemas.microsoft.com/office/drawing/2014/main" id="{A07CA70B-E9DC-E659-71F0-06C180F1DF5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13" name="Group 12">
              <a:extLst>
                <a:ext uri="{FF2B5EF4-FFF2-40B4-BE49-F238E27FC236}">
                  <a16:creationId xmlns:a16="http://schemas.microsoft.com/office/drawing/2014/main" id="{9FB2E243-48C1-969C-EE33-AF6CE89E3B50}"/>
                </a:ext>
              </a:extLst>
            </p:cNvPr>
            <p:cNvGrpSpPr>
              <a:grpSpLocks/>
            </p:cNvGrpSpPr>
            <p:nvPr/>
          </p:nvGrpSpPr>
          <p:grpSpPr bwMode="auto">
            <a:xfrm>
              <a:off x="3312" y="2688"/>
              <a:ext cx="336" cy="240"/>
              <a:chOff x="2640" y="1776"/>
              <a:chExt cx="336" cy="240"/>
            </a:xfrm>
          </p:grpSpPr>
          <p:sp>
            <p:nvSpPr>
              <p:cNvPr id="26" name="Oval 25">
                <a:extLst>
                  <a:ext uri="{FF2B5EF4-FFF2-40B4-BE49-F238E27FC236}">
                    <a16:creationId xmlns:a16="http://schemas.microsoft.com/office/drawing/2014/main" id="{BCF2D15B-D733-7999-2DE1-F72FCF4F8DC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7" name="Text Box 31">
                <a:extLst>
                  <a:ext uri="{FF2B5EF4-FFF2-40B4-BE49-F238E27FC236}">
                    <a16:creationId xmlns:a16="http://schemas.microsoft.com/office/drawing/2014/main" id="{62C6A86E-843C-7F94-1144-9440F26221F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14" name="Group 13">
              <a:extLst>
                <a:ext uri="{FF2B5EF4-FFF2-40B4-BE49-F238E27FC236}">
                  <a16:creationId xmlns:a16="http://schemas.microsoft.com/office/drawing/2014/main" id="{AEB88051-2449-35E9-BE55-ED9B137D19FF}"/>
                </a:ext>
              </a:extLst>
            </p:cNvPr>
            <p:cNvGrpSpPr>
              <a:grpSpLocks/>
            </p:cNvGrpSpPr>
            <p:nvPr/>
          </p:nvGrpSpPr>
          <p:grpSpPr bwMode="auto">
            <a:xfrm>
              <a:off x="3936" y="2688"/>
              <a:ext cx="336" cy="240"/>
              <a:chOff x="2640" y="1776"/>
              <a:chExt cx="336" cy="240"/>
            </a:xfrm>
          </p:grpSpPr>
          <p:sp>
            <p:nvSpPr>
              <p:cNvPr id="24" name="Oval 23">
                <a:extLst>
                  <a:ext uri="{FF2B5EF4-FFF2-40B4-BE49-F238E27FC236}">
                    <a16:creationId xmlns:a16="http://schemas.microsoft.com/office/drawing/2014/main" id="{9D8851E4-F0A1-DB0E-9A5A-0D0D69C8821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5" name="Text Box 34">
                <a:extLst>
                  <a:ext uri="{FF2B5EF4-FFF2-40B4-BE49-F238E27FC236}">
                    <a16:creationId xmlns:a16="http://schemas.microsoft.com/office/drawing/2014/main" id="{C8383DC1-555E-9713-8514-5418C0CCC2A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sp>
          <p:nvSpPr>
            <p:cNvPr id="15" name="Line 35">
              <a:extLst>
                <a:ext uri="{FF2B5EF4-FFF2-40B4-BE49-F238E27FC236}">
                  <a16:creationId xmlns:a16="http://schemas.microsoft.com/office/drawing/2014/main" id="{E448E54F-D9DB-65F3-970D-CF9786C9D815}"/>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 name="Line 36">
              <a:extLst>
                <a:ext uri="{FF2B5EF4-FFF2-40B4-BE49-F238E27FC236}">
                  <a16:creationId xmlns:a16="http://schemas.microsoft.com/office/drawing/2014/main" id="{6A770C74-7A0C-779C-2CB6-049D2916E1AF}"/>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7" name="Line 37">
              <a:extLst>
                <a:ext uri="{FF2B5EF4-FFF2-40B4-BE49-F238E27FC236}">
                  <a16:creationId xmlns:a16="http://schemas.microsoft.com/office/drawing/2014/main" id="{69950EE3-0FCA-0138-5D13-81F567F89B19}"/>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8" name="Line 38">
              <a:extLst>
                <a:ext uri="{FF2B5EF4-FFF2-40B4-BE49-F238E27FC236}">
                  <a16:creationId xmlns:a16="http://schemas.microsoft.com/office/drawing/2014/main" id="{D65B0D9B-EC89-0E78-AE5A-CEDA56083B71}"/>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9" name="Line 39">
              <a:extLst>
                <a:ext uri="{FF2B5EF4-FFF2-40B4-BE49-F238E27FC236}">
                  <a16:creationId xmlns:a16="http://schemas.microsoft.com/office/drawing/2014/main" id="{3B88D9F0-AE24-6ABB-6B37-CFB3785DB8BF}"/>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0" name="Line 40">
              <a:extLst>
                <a:ext uri="{FF2B5EF4-FFF2-40B4-BE49-F238E27FC236}">
                  <a16:creationId xmlns:a16="http://schemas.microsoft.com/office/drawing/2014/main" id="{8DFEF9BE-B8FF-7A25-1095-392A84ECB2F0}"/>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1" name="Line 41">
              <a:extLst>
                <a:ext uri="{FF2B5EF4-FFF2-40B4-BE49-F238E27FC236}">
                  <a16:creationId xmlns:a16="http://schemas.microsoft.com/office/drawing/2014/main" id="{F104E061-CD59-6F24-11FF-151EB1BED69F}"/>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2" name="Line 42">
              <a:extLst>
                <a:ext uri="{FF2B5EF4-FFF2-40B4-BE49-F238E27FC236}">
                  <a16:creationId xmlns:a16="http://schemas.microsoft.com/office/drawing/2014/main" id="{37748633-9062-0AD2-2BEC-62EAD3344312}"/>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3" name="Line 43">
              <a:extLst>
                <a:ext uri="{FF2B5EF4-FFF2-40B4-BE49-F238E27FC236}">
                  <a16:creationId xmlns:a16="http://schemas.microsoft.com/office/drawing/2014/main" id="{4D568C8A-552F-29BB-12E3-DB6E15721599}"/>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3647812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a:t>
            </a:r>
            <a:endParaRPr lang="en-IN" b="1" dirty="0">
              <a:solidFill>
                <a:schemeClr val="tx2"/>
              </a:solidFill>
              <a:latin typeface="+mn-lt"/>
            </a:endParaRPr>
          </a:p>
        </p:txBody>
      </p:sp>
      <p:grpSp>
        <p:nvGrpSpPr>
          <p:cNvPr id="32" name="Group 31">
            <a:extLst>
              <a:ext uri="{FF2B5EF4-FFF2-40B4-BE49-F238E27FC236}">
                <a16:creationId xmlns:a16="http://schemas.microsoft.com/office/drawing/2014/main" id="{9857AE26-0582-9FC8-6B74-C2DB31301187}"/>
              </a:ext>
            </a:extLst>
          </p:cNvPr>
          <p:cNvGrpSpPr>
            <a:grpSpLocks/>
          </p:cNvGrpSpPr>
          <p:nvPr/>
        </p:nvGrpSpPr>
        <p:grpSpPr bwMode="auto">
          <a:xfrm>
            <a:off x="2133600" y="3276600"/>
            <a:ext cx="5410200" cy="2590800"/>
            <a:chOff x="1344" y="1824"/>
            <a:chExt cx="3408" cy="1632"/>
          </a:xfrm>
        </p:grpSpPr>
        <p:grpSp>
          <p:nvGrpSpPr>
            <p:cNvPr id="33" name="Group 32">
              <a:extLst>
                <a:ext uri="{FF2B5EF4-FFF2-40B4-BE49-F238E27FC236}">
                  <a16:creationId xmlns:a16="http://schemas.microsoft.com/office/drawing/2014/main" id="{14F88A4A-B266-AB8D-B06D-43275A0791AA}"/>
                </a:ext>
              </a:extLst>
            </p:cNvPr>
            <p:cNvGrpSpPr>
              <a:grpSpLocks/>
            </p:cNvGrpSpPr>
            <p:nvPr/>
          </p:nvGrpSpPr>
          <p:grpSpPr bwMode="auto">
            <a:xfrm>
              <a:off x="2880" y="1824"/>
              <a:ext cx="336" cy="240"/>
              <a:chOff x="2640" y="1776"/>
              <a:chExt cx="336" cy="240"/>
            </a:xfrm>
          </p:grpSpPr>
          <p:sp>
            <p:nvSpPr>
              <p:cNvPr id="16411" name="Oval 16410">
                <a:extLst>
                  <a:ext uri="{FF2B5EF4-FFF2-40B4-BE49-F238E27FC236}">
                    <a16:creationId xmlns:a16="http://schemas.microsoft.com/office/drawing/2014/main" id="{25C3F7CB-83E1-4792-6CBF-55C521B2872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2" name="Text Box 7">
                <a:extLst>
                  <a:ext uri="{FF2B5EF4-FFF2-40B4-BE49-F238E27FC236}">
                    <a16:creationId xmlns:a16="http://schemas.microsoft.com/office/drawing/2014/main" id="{9A44356C-46A4-0A27-5C9E-4E6C412FDDE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34" name="Group 33">
              <a:extLst>
                <a:ext uri="{FF2B5EF4-FFF2-40B4-BE49-F238E27FC236}">
                  <a16:creationId xmlns:a16="http://schemas.microsoft.com/office/drawing/2014/main" id="{226D9E87-A40C-61BB-4735-429C409CDE66}"/>
                </a:ext>
              </a:extLst>
            </p:cNvPr>
            <p:cNvGrpSpPr>
              <a:grpSpLocks/>
            </p:cNvGrpSpPr>
            <p:nvPr/>
          </p:nvGrpSpPr>
          <p:grpSpPr bwMode="auto">
            <a:xfrm>
              <a:off x="1776" y="2256"/>
              <a:ext cx="336" cy="240"/>
              <a:chOff x="2640" y="1776"/>
              <a:chExt cx="336" cy="240"/>
            </a:xfrm>
          </p:grpSpPr>
          <p:sp>
            <p:nvSpPr>
              <p:cNvPr id="16409" name="Oval 16408">
                <a:extLst>
                  <a:ext uri="{FF2B5EF4-FFF2-40B4-BE49-F238E27FC236}">
                    <a16:creationId xmlns:a16="http://schemas.microsoft.com/office/drawing/2014/main" id="{78F73CF4-9AC4-AD6C-9E28-F545DED95C3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0" name="Text Box 10">
                <a:extLst>
                  <a:ext uri="{FF2B5EF4-FFF2-40B4-BE49-F238E27FC236}">
                    <a16:creationId xmlns:a16="http://schemas.microsoft.com/office/drawing/2014/main" id="{DD651E30-B845-E37D-52DF-F8A5415EAC9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35" name="Group 34">
              <a:extLst>
                <a:ext uri="{FF2B5EF4-FFF2-40B4-BE49-F238E27FC236}">
                  <a16:creationId xmlns:a16="http://schemas.microsoft.com/office/drawing/2014/main" id="{7DC7365C-2B13-6EBF-C781-16090A3A9BEB}"/>
                </a:ext>
              </a:extLst>
            </p:cNvPr>
            <p:cNvGrpSpPr>
              <a:grpSpLocks/>
            </p:cNvGrpSpPr>
            <p:nvPr/>
          </p:nvGrpSpPr>
          <p:grpSpPr bwMode="auto">
            <a:xfrm>
              <a:off x="2592" y="2256"/>
              <a:ext cx="336" cy="240"/>
              <a:chOff x="2640" y="1776"/>
              <a:chExt cx="336" cy="240"/>
            </a:xfrm>
          </p:grpSpPr>
          <p:sp>
            <p:nvSpPr>
              <p:cNvPr id="16407" name="Oval 16406">
                <a:extLst>
                  <a:ext uri="{FF2B5EF4-FFF2-40B4-BE49-F238E27FC236}">
                    <a16:creationId xmlns:a16="http://schemas.microsoft.com/office/drawing/2014/main" id="{27D57CB4-B5B2-81EB-7E75-ED2459BA391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8" name="Text Box 13">
                <a:extLst>
                  <a:ext uri="{FF2B5EF4-FFF2-40B4-BE49-F238E27FC236}">
                    <a16:creationId xmlns:a16="http://schemas.microsoft.com/office/drawing/2014/main" id="{37A5DBB9-E9B3-1BC6-2C41-673CAF71CD0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36" name="Group 35">
              <a:extLst>
                <a:ext uri="{FF2B5EF4-FFF2-40B4-BE49-F238E27FC236}">
                  <a16:creationId xmlns:a16="http://schemas.microsoft.com/office/drawing/2014/main" id="{2844F73A-8C46-2372-2A62-816C2B8B46D9}"/>
                </a:ext>
              </a:extLst>
            </p:cNvPr>
            <p:cNvGrpSpPr>
              <a:grpSpLocks/>
            </p:cNvGrpSpPr>
            <p:nvPr/>
          </p:nvGrpSpPr>
          <p:grpSpPr bwMode="auto">
            <a:xfrm>
              <a:off x="4416" y="2256"/>
              <a:ext cx="336" cy="240"/>
              <a:chOff x="2640" y="1776"/>
              <a:chExt cx="336" cy="240"/>
            </a:xfrm>
          </p:grpSpPr>
          <p:sp>
            <p:nvSpPr>
              <p:cNvPr id="16405" name="Oval 16404">
                <a:extLst>
                  <a:ext uri="{FF2B5EF4-FFF2-40B4-BE49-F238E27FC236}">
                    <a16:creationId xmlns:a16="http://schemas.microsoft.com/office/drawing/2014/main" id="{1C584F22-96E9-263C-BB12-800D0C8AAE9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6" name="Text Box 16">
                <a:extLst>
                  <a:ext uri="{FF2B5EF4-FFF2-40B4-BE49-F238E27FC236}">
                    <a16:creationId xmlns:a16="http://schemas.microsoft.com/office/drawing/2014/main" id="{F291A6CA-2686-9905-8A12-AF353D35096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37" name="Group 36">
              <a:extLst>
                <a:ext uri="{FF2B5EF4-FFF2-40B4-BE49-F238E27FC236}">
                  <a16:creationId xmlns:a16="http://schemas.microsoft.com/office/drawing/2014/main" id="{B181109E-D941-2887-D193-3FF650D3A6E8}"/>
                </a:ext>
              </a:extLst>
            </p:cNvPr>
            <p:cNvGrpSpPr>
              <a:grpSpLocks/>
            </p:cNvGrpSpPr>
            <p:nvPr/>
          </p:nvGrpSpPr>
          <p:grpSpPr bwMode="auto">
            <a:xfrm>
              <a:off x="3408" y="2256"/>
              <a:ext cx="336" cy="240"/>
              <a:chOff x="2640" y="1776"/>
              <a:chExt cx="336" cy="240"/>
            </a:xfrm>
          </p:grpSpPr>
          <p:sp>
            <p:nvSpPr>
              <p:cNvPr id="16403" name="Oval 16402">
                <a:extLst>
                  <a:ext uri="{FF2B5EF4-FFF2-40B4-BE49-F238E27FC236}">
                    <a16:creationId xmlns:a16="http://schemas.microsoft.com/office/drawing/2014/main" id="{947809D2-B494-34A6-163B-91E8B402899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4" name="Text Box 19">
                <a:extLst>
                  <a:ext uri="{FF2B5EF4-FFF2-40B4-BE49-F238E27FC236}">
                    <a16:creationId xmlns:a16="http://schemas.microsoft.com/office/drawing/2014/main" id="{D11AE761-72CB-71B2-9E45-7BB20FCB9D6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38" name="Group 37">
              <a:extLst>
                <a:ext uri="{FF2B5EF4-FFF2-40B4-BE49-F238E27FC236}">
                  <a16:creationId xmlns:a16="http://schemas.microsoft.com/office/drawing/2014/main" id="{E2F71E9D-8171-E4A9-5C95-504F2C478FED}"/>
                </a:ext>
              </a:extLst>
            </p:cNvPr>
            <p:cNvGrpSpPr>
              <a:grpSpLocks/>
            </p:cNvGrpSpPr>
            <p:nvPr/>
          </p:nvGrpSpPr>
          <p:grpSpPr bwMode="auto">
            <a:xfrm>
              <a:off x="1344" y="2688"/>
              <a:ext cx="336" cy="240"/>
              <a:chOff x="2640" y="1776"/>
              <a:chExt cx="336" cy="240"/>
            </a:xfrm>
          </p:grpSpPr>
          <p:sp>
            <p:nvSpPr>
              <p:cNvPr id="16401" name="Oval 16400">
                <a:extLst>
                  <a:ext uri="{FF2B5EF4-FFF2-40B4-BE49-F238E27FC236}">
                    <a16:creationId xmlns:a16="http://schemas.microsoft.com/office/drawing/2014/main" id="{ADC4C1F6-38E5-E920-759F-C0F80CD6EF5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2" name="Text Box 22">
                <a:extLst>
                  <a:ext uri="{FF2B5EF4-FFF2-40B4-BE49-F238E27FC236}">
                    <a16:creationId xmlns:a16="http://schemas.microsoft.com/office/drawing/2014/main" id="{544877AB-B1E9-EC5F-30C7-D8610F26AAA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39" name="Group 38">
              <a:extLst>
                <a:ext uri="{FF2B5EF4-FFF2-40B4-BE49-F238E27FC236}">
                  <a16:creationId xmlns:a16="http://schemas.microsoft.com/office/drawing/2014/main" id="{87DC5C91-D30D-A3A5-B9FC-8B81B4556599}"/>
                </a:ext>
              </a:extLst>
            </p:cNvPr>
            <p:cNvGrpSpPr>
              <a:grpSpLocks/>
            </p:cNvGrpSpPr>
            <p:nvPr/>
          </p:nvGrpSpPr>
          <p:grpSpPr bwMode="auto">
            <a:xfrm>
              <a:off x="2112" y="2688"/>
              <a:ext cx="336" cy="240"/>
              <a:chOff x="2640" y="1776"/>
              <a:chExt cx="336" cy="240"/>
            </a:xfrm>
          </p:grpSpPr>
          <p:sp>
            <p:nvSpPr>
              <p:cNvPr id="16399" name="Oval 16398">
                <a:extLst>
                  <a:ext uri="{FF2B5EF4-FFF2-40B4-BE49-F238E27FC236}">
                    <a16:creationId xmlns:a16="http://schemas.microsoft.com/office/drawing/2014/main" id="{DE4BB872-1333-1ACC-6748-6F5253D443EC}"/>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0" name="Text Box 25">
                <a:extLst>
                  <a:ext uri="{FF2B5EF4-FFF2-40B4-BE49-F238E27FC236}">
                    <a16:creationId xmlns:a16="http://schemas.microsoft.com/office/drawing/2014/main" id="{9E4533C2-0699-6A03-DFDC-CA0CE916732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40" name="Group 39">
              <a:extLst>
                <a:ext uri="{FF2B5EF4-FFF2-40B4-BE49-F238E27FC236}">
                  <a16:creationId xmlns:a16="http://schemas.microsoft.com/office/drawing/2014/main" id="{4A540FB8-FDF2-BE7E-3247-1668F4C66883}"/>
                </a:ext>
              </a:extLst>
            </p:cNvPr>
            <p:cNvGrpSpPr>
              <a:grpSpLocks/>
            </p:cNvGrpSpPr>
            <p:nvPr/>
          </p:nvGrpSpPr>
          <p:grpSpPr bwMode="auto">
            <a:xfrm>
              <a:off x="2832" y="2688"/>
              <a:ext cx="336" cy="240"/>
              <a:chOff x="2640" y="1776"/>
              <a:chExt cx="336" cy="240"/>
            </a:xfrm>
          </p:grpSpPr>
          <p:sp>
            <p:nvSpPr>
              <p:cNvPr id="16397" name="Oval 16396">
                <a:extLst>
                  <a:ext uri="{FF2B5EF4-FFF2-40B4-BE49-F238E27FC236}">
                    <a16:creationId xmlns:a16="http://schemas.microsoft.com/office/drawing/2014/main" id="{113DF1DB-9E49-2CF9-AEB4-B7FBF6428C7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8" name="Text Box 28">
                <a:extLst>
                  <a:ext uri="{FF2B5EF4-FFF2-40B4-BE49-F238E27FC236}">
                    <a16:creationId xmlns:a16="http://schemas.microsoft.com/office/drawing/2014/main" id="{3E8946E9-5475-ABD0-0DC7-7D292BC8679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41" name="Group 40">
              <a:extLst>
                <a:ext uri="{FF2B5EF4-FFF2-40B4-BE49-F238E27FC236}">
                  <a16:creationId xmlns:a16="http://schemas.microsoft.com/office/drawing/2014/main" id="{65621FD2-816B-F837-B1ED-AC424BA6FEDE}"/>
                </a:ext>
              </a:extLst>
            </p:cNvPr>
            <p:cNvGrpSpPr>
              <a:grpSpLocks/>
            </p:cNvGrpSpPr>
            <p:nvPr/>
          </p:nvGrpSpPr>
          <p:grpSpPr bwMode="auto">
            <a:xfrm>
              <a:off x="3312" y="2688"/>
              <a:ext cx="336" cy="240"/>
              <a:chOff x="2640" y="1776"/>
              <a:chExt cx="336" cy="240"/>
            </a:xfrm>
          </p:grpSpPr>
          <p:sp>
            <p:nvSpPr>
              <p:cNvPr id="62" name="Oval 61">
                <a:extLst>
                  <a:ext uri="{FF2B5EF4-FFF2-40B4-BE49-F238E27FC236}">
                    <a16:creationId xmlns:a16="http://schemas.microsoft.com/office/drawing/2014/main" id="{C5826140-FC14-F86B-7092-B5637FD75DB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3" name="Text Box 31">
                <a:extLst>
                  <a:ext uri="{FF2B5EF4-FFF2-40B4-BE49-F238E27FC236}">
                    <a16:creationId xmlns:a16="http://schemas.microsoft.com/office/drawing/2014/main" id="{32E8A890-6835-7BB7-0D15-AC26E5DFE2A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42" name="Group 41">
              <a:extLst>
                <a:ext uri="{FF2B5EF4-FFF2-40B4-BE49-F238E27FC236}">
                  <a16:creationId xmlns:a16="http://schemas.microsoft.com/office/drawing/2014/main" id="{E24533E3-CC39-354B-E16C-A1CB81BE62BE}"/>
                </a:ext>
              </a:extLst>
            </p:cNvPr>
            <p:cNvGrpSpPr>
              <a:grpSpLocks/>
            </p:cNvGrpSpPr>
            <p:nvPr/>
          </p:nvGrpSpPr>
          <p:grpSpPr bwMode="auto">
            <a:xfrm>
              <a:off x="3936" y="2688"/>
              <a:ext cx="336" cy="240"/>
              <a:chOff x="2640" y="1776"/>
              <a:chExt cx="336" cy="240"/>
            </a:xfrm>
          </p:grpSpPr>
          <p:sp>
            <p:nvSpPr>
              <p:cNvPr id="60" name="Oval 59">
                <a:extLst>
                  <a:ext uri="{FF2B5EF4-FFF2-40B4-BE49-F238E27FC236}">
                    <a16:creationId xmlns:a16="http://schemas.microsoft.com/office/drawing/2014/main" id="{6E42F5EE-0731-E1D7-F5C4-6864F5D3BDC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1" name="Text Box 34">
                <a:extLst>
                  <a:ext uri="{FF2B5EF4-FFF2-40B4-BE49-F238E27FC236}">
                    <a16:creationId xmlns:a16="http://schemas.microsoft.com/office/drawing/2014/main" id="{FE81692E-2B64-7B3D-5133-A78B92686FB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43" name="Group 42">
              <a:extLst>
                <a:ext uri="{FF2B5EF4-FFF2-40B4-BE49-F238E27FC236}">
                  <a16:creationId xmlns:a16="http://schemas.microsoft.com/office/drawing/2014/main" id="{398482FA-385E-EB93-08A7-A1B652C7A524}"/>
                </a:ext>
              </a:extLst>
            </p:cNvPr>
            <p:cNvGrpSpPr>
              <a:grpSpLocks/>
            </p:cNvGrpSpPr>
            <p:nvPr/>
          </p:nvGrpSpPr>
          <p:grpSpPr bwMode="auto">
            <a:xfrm>
              <a:off x="1776" y="3216"/>
              <a:ext cx="336" cy="240"/>
              <a:chOff x="2640" y="1776"/>
              <a:chExt cx="336" cy="240"/>
            </a:xfrm>
          </p:grpSpPr>
          <p:sp>
            <p:nvSpPr>
              <p:cNvPr id="58" name="Oval 57">
                <a:extLst>
                  <a:ext uri="{FF2B5EF4-FFF2-40B4-BE49-F238E27FC236}">
                    <a16:creationId xmlns:a16="http://schemas.microsoft.com/office/drawing/2014/main" id="{4B49FDA1-DE39-6943-9F1D-B92475E5120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9" name="Text Box 37">
                <a:extLst>
                  <a:ext uri="{FF2B5EF4-FFF2-40B4-BE49-F238E27FC236}">
                    <a16:creationId xmlns:a16="http://schemas.microsoft.com/office/drawing/2014/main" id="{A87DD1D3-EEF1-80C6-4B88-6574F76272D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44" name="Group 43">
              <a:extLst>
                <a:ext uri="{FF2B5EF4-FFF2-40B4-BE49-F238E27FC236}">
                  <a16:creationId xmlns:a16="http://schemas.microsoft.com/office/drawing/2014/main" id="{E187F51C-3549-8978-DB1D-F677F9231E12}"/>
                </a:ext>
              </a:extLst>
            </p:cNvPr>
            <p:cNvGrpSpPr>
              <a:grpSpLocks/>
            </p:cNvGrpSpPr>
            <p:nvPr/>
          </p:nvGrpSpPr>
          <p:grpSpPr bwMode="auto">
            <a:xfrm>
              <a:off x="2400" y="3216"/>
              <a:ext cx="336" cy="240"/>
              <a:chOff x="2640" y="1776"/>
              <a:chExt cx="336" cy="240"/>
            </a:xfrm>
          </p:grpSpPr>
          <p:sp>
            <p:nvSpPr>
              <p:cNvPr id="56" name="Oval 55">
                <a:extLst>
                  <a:ext uri="{FF2B5EF4-FFF2-40B4-BE49-F238E27FC236}">
                    <a16:creationId xmlns:a16="http://schemas.microsoft.com/office/drawing/2014/main" id="{93BD4735-63AE-10CC-1118-DEFC3EDC06C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7" name="Text Box 40">
                <a:extLst>
                  <a:ext uri="{FF2B5EF4-FFF2-40B4-BE49-F238E27FC236}">
                    <a16:creationId xmlns:a16="http://schemas.microsoft.com/office/drawing/2014/main" id="{5825B924-5944-0244-141B-040C22795D0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45" name="Line 41">
              <a:extLst>
                <a:ext uri="{FF2B5EF4-FFF2-40B4-BE49-F238E27FC236}">
                  <a16:creationId xmlns:a16="http://schemas.microsoft.com/office/drawing/2014/main" id="{78992AE0-C09F-75A7-A34A-59BCD480A724}"/>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6" name="Line 42">
              <a:extLst>
                <a:ext uri="{FF2B5EF4-FFF2-40B4-BE49-F238E27FC236}">
                  <a16:creationId xmlns:a16="http://schemas.microsoft.com/office/drawing/2014/main" id="{CA75E732-31BB-0CD0-AFF7-73E969E02A6E}"/>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7" name="Line 43">
              <a:extLst>
                <a:ext uri="{FF2B5EF4-FFF2-40B4-BE49-F238E27FC236}">
                  <a16:creationId xmlns:a16="http://schemas.microsoft.com/office/drawing/2014/main" id="{67E179B2-EBD8-0117-4A82-BDE67451E457}"/>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8" name="Line 44">
              <a:extLst>
                <a:ext uri="{FF2B5EF4-FFF2-40B4-BE49-F238E27FC236}">
                  <a16:creationId xmlns:a16="http://schemas.microsoft.com/office/drawing/2014/main" id="{3BDCA6D6-761A-CA89-6237-7887F2100949}"/>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9" name="Line 45">
              <a:extLst>
                <a:ext uri="{FF2B5EF4-FFF2-40B4-BE49-F238E27FC236}">
                  <a16:creationId xmlns:a16="http://schemas.microsoft.com/office/drawing/2014/main" id="{E6EF8855-C8A0-4824-0FCE-4416A8B190AB}"/>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0" name="Line 46">
              <a:extLst>
                <a:ext uri="{FF2B5EF4-FFF2-40B4-BE49-F238E27FC236}">
                  <a16:creationId xmlns:a16="http://schemas.microsoft.com/office/drawing/2014/main" id="{550AAFE7-F207-02DF-1614-E4BDF16D3E98}"/>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1" name="Line 47">
              <a:extLst>
                <a:ext uri="{FF2B5EF4-FFF2-40B4-BE49-F238E27FC236}">
                  <a16:creationId xmlns:a16="http://schemas.microsoft.com/office/drawing/2014/main" id="{A5648EE7-4DF5-E7E1-5ED3-E0724B0CFF7A}"/>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2" name="Line 48">
              <a:extLst>
                <a:ext uri="{FF2B5EF4-FFF2-40B4-BE49-F238E27FC236}">
                  <a16:creationId xmlns:a16="http://schemas.microsoft.com/office/drawing/2014/main" id="{888B81E2-2F36-2519-62D8-DD5137A24A77}"/>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3" name="Line 49">
              <a:extLst>
                <a:ext uri="{FF2B5EF4-FFF2-40B4-BE49-F238E27FC236}">
                  <a16:creationId xmlns:a16="http://schemas.microsoft.com/office/drawing/2014/main" id="{59495681-E79C-A39B-4FDF-C8007CDD9A78}"/>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4" name="Line 50">
              <a:extLst>
                <a:ext uri="{FF2B5EF4-FFF2-40B4-BE49-F238E27FC236}">
                  <a16:creationId xmlns:a16="http://schemas.microsoft.com/office/drawing/2014/main" id="{97A02DDA-E2E0-3A38-51F6-220A80957219}"/>
                </a:ext>
              </a:extLst>
            </p:cNvPr>
            <p:cNvSpPr>
              <a:spLocks noChangeShapeType="1"/>
            </p:cNvSpPr>
            <p:nvPr/>
          </p:nvSpPr>
          <p:spPr bwMode="auto">
            <a:xfrm flipH="1">
              <a:off x="1968" y="2928"/>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5" name="Line 51">
              <a:extLst>
                <a:ext uri="{FF2B5EF4-FFF2-40B4-BE49-F238E27FC236}">
                  <a16:creationId xmlns:a16="http://schemas.microsoft.com/office/drawing/2014/main" id="{F0203705-7116-D02C-E2C1-478DF6DF5749}"/>
                </a:ext>
              </a:extLst>
            </p:cNvPr>
            <p:cNvSpPr>
              <a:spLocks noChangeShapeType="1"/>
            </p:cNvSpPr>
            <p:nvPr/>
          </p:nvSpPr>
          <p:spPr bwMode="auto">
            <a:xfrm>
              <a:off x="2304" y="2928"/>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349116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a:t>
            </a:r>
            <a:endParaRPr lang="en-IN" b="1" dirty="0">
              <a:solidFill>
                <a:schemeClr val="tx2"/>
              </a:solidFill>
              <a:latin typeface="+mn-lt"/>
            </a:endParaRPr>
          </a:p>
        </p:txBody>
      </p:sp>
      <p:grpSp>
        <p:nvGrpSpPr>
          <p:cNvPr id="3" name="Group 2">
            <a:extLst>
              <a:ext uri="{FF2B5EF4-FFF2-40B4-BE49-F238E27FC236}">
                <a16:creationId xmlns:a16="http://schemas.microsoft.com/office/drawing/2014/main" id="{3FFFBE5F-11E8-BB3A-1731-B5525BD37103}"/>
              </a:ext>
            </a:extLst>
          </p:cNvPr>
          <p:cNvGrpSpPr>
            <a:grpSpLocks/>
          </p:cNvGrpSpPr>
          <p:nvPr/>
        </p:nvGrpSpPr>
        <p:grpSpPr bwMode="auto">
          <a:xfrm>
            <a:off x="2286000" y="3429000"/>
            <a:ext cx="5410200" cy="2590800"/>
            <a:chOff x="1344" y="1824"/>
            <a:chExt cx="3408" cy="1632"/>
          </a:xfrm>
        </p:grpSpPr>
        <p:grpSp>
          <p:nvGrpSpPr>
            <p:cNvPr id="5" name="Group 4">
              <a:extLst>
                <a:ext uri="{FF2B5EF4-FFF2-40B4-BE49-F238E27FC236}">
                  <a16:creationId xmlns:a16="http://schemas.microsoft.com/office/drawing/2014/main" id="{A559D2D7-BD07-B362-EE2A-5CBCDA04DD18}"/>
                </a:ext>
              </a:extLst>
            </p:cNvPr>
            <p:cNvGrpSpPr>
              <a:grpSpLocks/>
            </p:cNvGrpSpPr>
            <p:nvPr/>
          </p:nvGrpSpPr>
          <p:grpSpPr bwMode="auto">
            <a:xfrm>
              <a:off x="2880" y="1824"/>
              <a:ext cx="336" cy="240"/>
              <a:chOff x="2640" y="1776"/>
              <a:chExt cx="336" cy="240"/>
            </a:xfrm>
          </p:grpSpPr>
          <p:sp>
            <p:nvSpPr>
              <p:cNvPr id="16419" name="Oval 16418">
                <a:extLst>
                  <a:ext uri="{FF2B5EF4-FFF2-40B4-BE49-F238E27FC236}">
                    <a16:creationId xmlns:a16="http://schemas.microsoft.com/office/drawing/2014/main" id="{7B00179A-D556-AC38-C559-83CEB0DE6FF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0" name="Text Box 7">
                <a:extLst>
                  <a:ext uri="{FF2B5EF4-FFF2-40B4-BE49-F238E27FC236}">
                    <a16:creationId xmlns:a16="http://schemas.microsoft.com/office/drawing/2014/main" id="{B773BB5E-C2D4-AD33-44F2-0B388D6C8EC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6" name="Group 5">
              <a:extLst>
                <a:ext uri="{FF2B5EF4-FFF2-40B4-BE49-F238E27FC236}">
                  <a16:creationId xmlns:a16="http://schemas.microsoft.com/office/drawing/2014/main" id="{A0CE0DAE-A23C-05C5-6B9A-CAA24F6064D3}"/>
                </a:ext>
              </a:extLst>
            </p:cNvPr>
            <p:cNvGrpSpPr>
              <a:grpSpLocks/>
            </p:cNvGrpSpPr>
            <p:nvPr/>
          </p:nvGrpSpPr>
          <p:grpSpPr bwMode="auto">
            <a:xfrm>
              <a:off x="1776" y="2256"/>
              <a:ext cx="336" cy="240"/>
              <a:chOff x="2640" y="1776"/>
              <a:chExt cx="336" cy="240"/>
            </a:xfrm>
          </p:grpSpPr>
          <p:sp>
            <p:nvSpPr>
              <p:cNvPr id="16417" name="Oval 16416">
                <a:extLst>
                  <a:ext uri="{FF2B5EF4-FFF2-40B4-BE49-F238E27FC236}">
                    <a16:creationId xmlns:a16="http://schemas.microsoft.com/office/drawing/2014/main" id="{5C43C304-21D6-D3A3-7E1D-0FBBC21A026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8" name="Text Box 10">
                <a:extLst>
                  <a:ext uri="{FF2B5EF4-FFF2-40B4-BE49-F238E27FC236}">
                    <a16:creationId xmlns:a16="http://schemas.microsoft.com/office/drawing/2014/main" id="{DA19F9CB-02D6-6DC7-E45D-A00AD5D88D3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7" name="Group 6">
              <a:extLst>
                <a:ext uri="{FF2B5EF4-FFF2-40B4-BE49-F238E27FC236}">
                  <a16:creationId xmlns:a16="http://schemas.microsoft.com/office/drawing/2014/main" id="{2E1572A1-F00B-1077-B493-543C870D6CD1}"/>
                </a:ext>
              </a:extLst>
            </p:cNvPr>
            <p:cNvGrpSpPr>
              <a:grpSpLocks/>
            </p:cNvGrpSpPr>
            <p:nvPr/>
          </p:nvGrpSpPr>
          <p:grpSpPr bwMode="auto">
            <a:xfrm>
              <a:off x="2592" y="2256"/>
              <a:ext cx="336" cy="240"/>
              <a:chOff x="2640" y="1776"/>
              <a:chExt cx="336" cy="240"/>
            </a:xfrm>
          </p:grpSpPr>
          <p:sp>
            <p:nvSpPr>
              <p:cNvPr id="16415" name="Oval 16414">
                <a:extLst>
                  <a:ext uri="{FF2B5EF4-FFF2-40B4-BE49-F238E27FC236}">
                    <a16:creationId xmlns:a16="http://schemas.microsoft.com/office/drawing/2014/main" id="{A3CC4A22-A4D0-ABEB-AD23-E7BB1997DA1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6" name="Text Box 13">
                <a:extLst>
                  <a:ext uri="{FF2B5EF4-FFF2-40B4-BE49-F238E27FC236}">
                    <a16:creationId xmlns:a16="http://schemas.microsoft.com/office/drawing/2014/main" id="{A9D16FB3-79B3-B49F-CCA3-9D001794A27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8" name="Group 7">
              <a:extLst>
                <a:ext uri="{FF2B5EF4-FFF2-40B4-BE49-F238E27FC236}">
                  <a16:creationId xmlns:a16="http://schemas.microsoft.com/office/drawing/2014/main" id="{7550275F-35C9-05D4-7309-1C0E5C8C5D4C}"/>
                </a:ext>
              </a:extLst>
            </p:cNvPr>
            <p:cNvGrpSpPr>
              <a:grpSpLocks/>
            </p:cNvGrpSpPr>
            <p:nvPr/>
          </p:nvGrpSpPr>
          <p:grpSpPr bwMode="auto">
            <a:xfrm>
              <a:off x="4416" y="2256"/>
              <a:ext cx="336" cy="240"/>
              <a:chOff x="2640" y="1776"/>
              <a:chExt cx="336" cy="240"/>
            </a:xfrm>
          </p:grpSpPr>
          <p:sp>
            <p:nvSpPr>
              <p:cNvPr id="16413" name="Oval 16412">
                <a:extLst>
                  <a:ext uri="{FF2B5EF4-FFF2-40B4-BE49-F238E27FC236}">
                    <a16:creationId xmlns:a16="http://schemas.microsoft.com/office/drawing/2014/main" id="{5A8E1CD7-69DC-2F98-B947-BF1BE0B7E0D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4" name="Text Box 16">
                <a:extLst>
                  <a:ext uri="{FF2B5EF4-FFF2-40B4-BE49-F238E27FC236}">
                    <a16:creationId xmlns:a16="http://schemas.microsoft.com/office/drawing/2014/main" id="{451869B1-DA57-3664-22BF-FCA8E660883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9" name="Group 8">
              <a:extLst>
                <a:ext uri="{FF2B5EF4-FFF2-40B4-BE49-F238E27FC236}">
                  <a16:creationId xmlns:a16="http://schemas.microsoft.com/office/drawing/2014/main" id="{BE16FC9D-F1FC-D974-43FD-6FF89292F9E2}"/>
                </a:ext>
              </a:extLst>
            </p:cNvPr>
            <p:cNvGrpSpPr>
              <a:grpSpLocks/>
            </p:cNvGrpSpPr>
            <p:nvPr/>
          </p:nvGrpSpPr>
          <p:grpSpPr bwMode="auto">
            <a:xfrm>
              <a:off x="3408" y="2256"/>
              <a:ext cx="336" cy="240"/>
              <a:chOff x="2640" y="1776"/>
              <a:chExt cx="336" cy="240"/>
            </a:xfrm>
          </p:grpSpPr>
          <p:sp>
            <p:nvSpPr>
              <p:cNvPr id="16395" name="Oval 16394">
                <a:extLst>
                  <a:ext uri="{FF2B5EF4-FFF2-40B4-BE49-F238E27FC236}">
                    <a16:creationId xmlns:a16="http://schemas.microsoft.com/office/drawing/2014/main" id="{06A214DE-8092-C8E3-DD7C-3E65F89DD69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6" name="Text Box 19">
                <a:extLst>
                  <a:ext uri="{FF2B5EF4-FFF2-40B4-BE49-F238E27FC236}">
                    <a16:creationId xmlns:a16="http://schemas.microsoft.com/office/drawing/2014/main" id="{06A2A914-F727-FF95-A577-B0F324A368A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10" name="Group 9">
              <a:extLst>
                <a:ext uri="{FF2B5EF4-FFF2-40B4-BE49-F238E27FC236}">
                  <a16:creationId xmlns:a16="http://schemas.microsoft.com/office/drawing/2014/main" id="{54BD6D11-7CE1-85A7-8FA6-706BA961B84C}"/>
                </a:ext>
              </a:extLst>
            </p:cNvPr>
            <p:cNvGrpSpPr>
              <a:grpSpLocks/>
            </p:cNvGrpSpPr>
            <p:nvPr/>
          </p:nvGrpSpPr>
          <p:grpSpPr bwMode="auto">
            <a:xfrm>
              <a:off x="1344" y="2688"/>
              <a:ext cx="336" cy="240"/>
              <a:chOff x="2640" y="1776"/>
              <a:chExt cx="336" cy="240"/>
            </a:xfrm>
          </p:grpSpPr>
          <p:sp>
            <p:nvSpPr>
              <p:cNvPr id="16393" name="Oval 16392">
                <a:extLst>
                  <a:ext uri="{FF2B5EF4-FFF2-40B4-BE49-F238E27FC236}">
                    <a16:creationId xmlns:a16="http://schemas.microsoft.com/office/drawing/2014/main" id="{B6DF5DF9-9926-C8BE-A574-EC085B5C231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4" name="Text Box 22">
                <a:extLst>
                  <a:ext uri="{FF2B5EF4-FFF2-40B4-BE49-F238E27FC236}">
                    <a16:creationId xmlns:a16="http://schemas.microsoft.com/office/drawing/2014/main" id="{03997787-B502-8ECF-6080-BC438145F3A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1" name="Group 10">
              <a:extLst>
                <a:ext uri="{FF2B5EF4-FFF2-40B4-BE49-F238E27FC236}">
                  <a16:creationId xmlns:a16="http://schemas.microsoft.com/office/drawing/2014/main" id="{F9815C19-EBB8-1491-7633-57A154310930}"/>
                </a:ext>
              </a:extLst>
            </p:cNvPr>
            <p:cNvGrpSpPr>
              <a:grpSpLocks/>
            </p:cNvGrpSpPr>
            <p:nvPr/>
          </p:nvGrpSpPr>
          <p:grpSpPr bwMode="auto">
            <a:xfrm>
              <a:off x="2112" y="2688"/>
              <a:ext cx="336" cy="240"/>
              <a:chOff x="2640" y="1776"/>
              <a:chExt cx="336" cy="240"/>
            </a:xfrm>
          </p:grpSpPr>
          <p:sp>
            <p:nvSpPr>
              <p:cNvPr id="16391" name="Oval 16390">
                <a:extLst>
                  <a:ext uri="{FF2B5EF4-FFF2-40B4-BE49-F238E27FC236}">
                    <a16:creationId xmlns:a16="http://schemas.microsoft.com/office/drawing/2014/main" id="{546C868D-4D66-7C74-3635-EAF5DDBD444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2" name="Text Box 25">
                <a:extLst>
                  <a:ext uri="{FF2B5EF4-FFF2-40B4-BE49-F238E27FC236}">
                    <a16:creationId xmlns:a16="http://schemas.microsoft.com/office/drawing/2014/main" id="{29763D3C-6F02-F544-9BDC-1B8AB18DBAF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12" name="Group 11">
              <a:extLst>
                <a:ext uri="{FF2B5EF4-FFF2-40B4-BE49-F238E27FC236}">
                  <a16:creationId xmlns:a16="http://schemas.microsoft.com/office/drawing/2014/main" id="{56D4095E-9690-2C5F-63D8-35EC8C49B20C}"/>
                </a:ext>
              </a:extLst>
            </p:cNvPr>
            <p:cNvGrpSpPr>
              <a:grpSpLocks/>
            </p:cNvGrpSpPr>
            <p:nvPr/>
          </p:nvGrpSpPr>
          <p:grpSpPr bwMode="auto">
            <a:xfrm>
              <a:off x="2832" y="2688"/>
              <a:ext cx="336" cy="240"/>
              <a:chOff x="2640" y="1776"/>
              <a:chExt cx="336" cy="240"/>
            </a:xfrm>
          </p:grpSpPr>
          <p:sp>
            <p:nvSpPr>
              <p:cNvPr id="16388" name="Oval 16387">
                <a:extLst>
                  <a:ext uri="{FF2B5EF4-FFF2-40B4-BE49-F238E27FC236}">
                    <a16:creationId xmlns:a16="http://schemas.microsoft.com/office/drawing/2014/main" id="{A986BCA9-C178-67B9-E5A5-5D8179F841B0}"/>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0" name="Text Box 28">
                <a:extLst>
                  <a:ext uri="{FF2B5EF4-FFF2-40B4-BE49-F238E27FC236}">
                    <a16:creationId xmlns:a16="http://schemas.microsoft.com/office/drawing/2014/main" id="{F71744AF-E492-A751-6283-847D83EE260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13" name="Group 12">
              <a:extLst>
                <a:ext uri="{FF2B5EF4-FFF2-40B4-BE49-F238E27FC236}">
                  <a16:creationId xmlns:a16="http://schemas.microsoft.com/office/drawing/2014/main" id="{1A4F00F9-FCB0-24EA-5475-45882F59C24D}"/>
                </a:ext>
              </a:extLst>
            </p:cNvPr>
            <p:cNvGrpSpPr>
              <a:grpSpLocks/>
            </p:cNvGrpSpPr>
            <p:nvPr/>
          </p:nvGrpSpPr>
          <p:grpSpPr bwMode="auto">
            <a:xfrm>
              <a:off x="3312" y="2688"/>
              <a:ext cx="336" cy="240"/>
              <a:chOff x="2640" y="1776"/>
              <a:chExt cx="336" cy="240"/>
            </a:xfrm>
          </p:grpSpPr>
          <p:sp>
            <p:nvSpPr>
              <p:cNvPr id="16386" name="Oval 16385">
                <a:extLst>
                  <a:ext uri="{FF2B5EF4-FFF2-40B4-BE49-F238E27FC236}">
                    <a16:creationId xmlns:a16="http://schemas.microsoft.com/office/drawing/2014/main" id="{D9F7179D-2764-8D0A-562E-75BFA2881D7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7" name="Text Box 31">
                <a:extLst>
                  <a:ext uri="{FF2B5EF4-FFF2-40B4-BE49-F238E27FC236}">
                    <a16:creationId xmlns:a16="http://schemas.microsoft.com/office/drawing/2014/main" id="{7105CDEA-B8DB-A821-6087-CF7A5CBC5AA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14" name="Group 13">
              <a:extLst>
                <a:ext uri="{FF2B5EF4-FFF2-40B4-BE49-F238E27FC236}">
                  <a16:creationId xmlns:a16="http://schemas.microsoft.com/office/drawing/2014/main" id="{319E289C-EE89-BC41-4643-025C09CC852C}"/>
                </a:ext>
              </a:extLst>
            </p:cNvPr>
            <p:cNvGrpSpPr>
              <a:grpSpLocks/>
            </p:cNvGrpSpPr>
            <p:nvPr/>
          </p:nvGrpSpPr>
          <p:grpSpPr bwMode="auto">
            <a:xfrm>
              <a:off x="3936" y="2688"/>
              <a:ext cx="336" cy="240"/>
              <a:chOff x="2640" y="1776"/>
              <a:chExt cx="336" cy="240"/>
            </a:xfrm>
          </p:grpSpPr>
          <p:sp>
            <p:nvSpPr>
              <p:cNvPr id="16384" name="Oval 16383">
                <a:extLst>
                  <a:ext uri="{FF2B5EF4-FFF2-40B4-BE49-F238E27FC236}">
                    <a16:creationId xmlns:a16="http://schemas.microsoft.com/office/drawing/2014/main" id="{CD88CB19-3F11-9DF6-EFFA-2B77A709052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5" name="Text Box 34">
                <a:extLst>
                  <a:ext uri="{FF2B5EF4-FFF2-40B4-BE49-F238E27FC236}">
                    <a16:creationId xmlns:a16="http://schemas.microsoft.com/office/drawing/2014/main" id="{302BE556-0516-358F-DA5B-F2CF3BBC123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15" name="Group 14">
              <a:extLst>
                <a:ext uri="{FF2B5EF4-FFF2-40B4-BE49-F238E27FC236}">
                  <a16:creationId xmlns:a16="http://schemas.microsoft.com/office/drawing/2014/main" id="{E14B0954-6CB4-5921-09CA-6412FC9B75B3}"/>
                </a:ext>
              </a:extLst>
            </p:cNvPr>
            <p:cNvGrpSpPr>
              <a:grpSpLocks/>
            </p:cNvGrpSpPr>
            <p:nvPr/>
          </p:nvGrpSpPr>
          <p:grpSpPr bwMode="auto">
            <a:xfrm>
              <a:off x="1776" y="3216"/>
              <a:ext cx="336" cy="240"/>
              <a:chOff x="2640" y="1776"/>
              <a:chExt cx="336" cy="240"/>
            </a:xfrm>
          </p:grpSpPr>
          <p:sp>
            <p:nvSpPr>
              <p:cNvPr id="30" name="Oval 29">
                <a:extLst>
                  <a:ext uri="{FF2B5EF4-FFF2-40B4-BE49-F238E27FC236}">
                    <a16:creationId xmlns:a16="http://schemas.microsoft.com/office/drawing/2014/main" id="{6230DB6B-74D0-E588-C0E7-A546C21E28C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31" name="Text Box 37">
                <a:extLst>
                  <a:ext uri="{FF2B5EF4-FFF2-40B4-BE49-F238E27FC236}">
                    <a16:creationId xmlns:a16="http://schemas.microsoft.com/office/drawing/2014/main" id="{C4F42E1E-C9CF-A08F-30C3-4FB775C6705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16" name="Group 15">
              <a:extLst>
                <a:ext uri="{FF2B5EF4-FFF2-40B4-BE49-F238E27FC236}">
                  <a16:creationId xmlns:a16="http://schemas.microsoft.com/office/drawing/2014/main" id="{9237C6A3-8CB8-F50A-3B55-2E1F9641E46D}"/>
                </a:ext>
              </a:extLst>
            </p:cNvPr>
            <p:cNvGrpSpPr>
              <a:grpSpLocks/>
            </p:cNvGrpSpPr>
            <p:nvPr/>
          </p:nvGrpSpPr>
          <p:grpSpPr bwMode="auto">
            <a:xfrm>
              <a:off x="2400" y="3216"/>
              <a:ext cx="336" cy="240"/>
              <a:chOff x="2640" y="1776"/>
              <a:chExt cx="336" cy="240"/>
            </a:xfrm>
          </p:grpSpPr>
          <p:sp>
            <p:nvSpPr>
              <p:cNvPr id="28" name="Oval 27">
                <a:extLst>
                  <a:ext uri="{FF2B5EF4-FFF2-40B4-BE49-F238E27FC236}">
                    <a16:creationId xmlns:a16="http://schemas.microsoft.com/office/drawing/2014/main" id="{0FEE899F-9F8D-0CF6-1A4D-B6A4E3C9884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9" name="Text Box 40">
                <a:extLst>
                  <a:ext uri="{FF2B5EF4-FFF2-40B4-BE49-F238E27FC236}">
                    <a16:creationId xmlns:a16="http://schemas.microsoft.com/office/drawing/2014/main" id="{C0444C81-7470-E96C-9E58-87BC25110FD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17" name="Line 41">
              <a:extLst>
                <a:ext uri="{FF2B5EF4-FFF2-40B4-BE49-F238E27FC236}">
                  <a16:creationId xmlns:a16="http://schemas.microsoft.com/office/drawing/2014/main" id="{5602396A-0A84-DBC0-B6E2-B68542701C9D}"/>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8" name="Line 42">
              <a:extLst>
                <a:ext uri="{FF2B5EF4-FFF2-40B4-BE49-F238E27FC236}">
                  <a16:creationId xmlns:a16="http://schemas.microsoft.com/office/drawing/2014/main" id="{88734EED-8CCD-E486-CC42-AD77644BECE2}"/>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9" name="Line 43">
              <a:extLst>
                <a:ext uri="{FF2B5EF4-FFF2-40B4-BE49-F238E27FC236}">
                  <a16:creationId xmlns:a16="http://schemas.microsoft.com/office/drawing/2014/main" id="{8F13ED45-5040-B19A-2FA2-A431A64088E2}"/>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0" name="Line 44">
              <a:extLst>
                <a:ext uri="{FF2B5EF4-FFF2-40B4-BE49-F238E27FC236}">
                  <a16:creationId xmlns:a16="http://schemas.microsoft.com/office/drawing/2014/main" id="{728F4DE1-4DDA-91BE-8FDB-B73A498E44BB}"/>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1" name="Line 45">
              <a:extLst>
                <a:ext uri="{FF2B5EF4-FFF2-40B4-BE49-F238E27FC236}">
                  <a16:creationId xmlns:a16="http://schemas.microsoft.com/office/drawing/2014/main" id="{27D53123-691C-43DC-76BA-624570155117}"/>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2" name="Line 46">
              <a:extLst>
                <a:ext uri="{FF2B5EF4-FFF2-40B4-BE49-F238E27FC236}">
                  <a16:creationId xmlns:a16="http://schemas.microsoft.com/office/drawing/2014/main" id="{CC592177-FCAD-9774-660B-7A811FE5F732}"/>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3" name="Line 47">
              <a:extLst>
                <a:ext uri="{FF2B5EF4-FFF2-40B4-BE49-F238E27FC236}">
                  <a16:creationId xmlns:a16="http://schemas.microsoft.com/office/drawing/2014/main" id="{641309BB-CCF4-10A4-F43D-E0BFAC57D163}"/>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4" name="Line 48">
              <a:extLst>
                <a:ext uri="{FF2B5EF4-FFF2-40B4-BE49-F238E27FC236}">
                  <a16:creationId xmlns:a16="http://schemas.microsoft.com/office/drawing/2014/main" id="{5414B91C-1253-B0D5-B1AA-BC7B28596721}"/>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5" name="Line 49">
              <a:extLst>
                <a:ext uri="{FF2B5EF4-FFF2-40B4-BE49-F238E27FC236}">
                  <a16:creationId xmlns:a16="http://schemas.microsoft.com/office/drawing/2014/main" id="{F2EF34B8-C50D-E7FA-195C-E8D6BA1B369B}"/>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6" name="Line 50">
              <a:extLst>
                <a:ext uri="{FF2B5EF4-FFF2-40B4-BE49-F238E27FC236}">
                  <a16:creationId xmlns:a16="http://schemas.microsoft.com/office/drawing/2014/main" id="{17A9CBAA-9EFC-BA46-6EF6-F82D71106725}"/>
                </a:ext>
              </a:extLst>
            </p:cNvPr>
            <p:cNvSpPr>
              <a:spLocks noChangeShapeType="1"/>
            </p:cNvSpPr>
            <p:nvPr/>
          </p:nvSpPr>
          <p:spPr bwMode="auto">
            <a:xfrm flipH="1">
              <a:off x="1968" y="2928"/>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7" name="Line 51">
              <a:extLst>
                <a:ext uri="{FF2B5EF4-FFF2-40B4-BE49-F238E27FC236}">
                  <a16:creationId xmlns:a16="http://schemas.microsoft.com/office/drawing/2014/main" id="{B1A8B6DC-0740-8AF9-9C59-E27F934C57FE}"/>
                </a:ext>
              </a:extLst>
            </p:cNvPr>
            <p:cNvSpPr>
              <a:spLocks noChangeShapeType="1"/>
            </p:cNvSpPr>
            <p:nvPr/>
          </p:nvSpPr>
          <p:spPr bwMode="auto">
            <a:xfrm>
              <a:off x="2304" y="2928"/>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569073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 I</a:t>
            </a:r>
            <a:endParaRPr lang="en-IN" b="1" dirty="0">
              <a:solidFill>
                <a:schemeClr val="tx2"/>
              </a:solidFill>
              <a:latin typeface="+mn-lt"/>
            </a:endParaRPr>
          </a:p>
        </p:txBody>
      </p:sp>
      <p:grpSp>
        <p:nvGrpSpPr>
          <p:cNvPr id="32" name="Group 31">
            <a:extLst>
              <a:ext uri="{FF2B5EF4-FFF2-40B4-BE49-F238E27FC236}">
                <a16:creationId xmlns:a16="http://schemas.microsoft.com/office/drawing/2014/main" id="{E8622C41-875B-7B4E-D72E-7E0DFD1D4CDA}"/>
              </a:ext>
            </a:extLst>
          </p:cNvPr>
          <p:cNvGrpSpPr>
            <a:grpSpLocks/>
          </p:cNvGrpSpPr>
          <p:nvPr/>
        </p:nvGrpSpPr>
        <p:grpSpPr bwMode="auto">
          <a:xfrm>
            <a:off x="2286000" y="3352800"/>
            <a:ext cx="5410200" cy="2590800"/>
            <a:chOff x="1344" y="1824"/>
            <a:chExt cx="3408" cy="1632"/>
          </a:xfrm>
        </p:grpSpPr>
        <p:grpSp>
          <p:nvGrpSpPr>
            <p:cNvPr id="33" name="Group 32">
              <a:extLst>
                <a:ext uri="{FF2B5EF4-FFF2-40B4-BE49-F238E27FC236}">
                  <a16:creationId xmlns:a16="http://schemas.microsoft.com/office/drawing/2014/main" id="{013AF203-3229-083A-762D-C9B66402A396}"/>
                </a:ext>
              </a:extLst>
            </p:cNvPr>
            <p:cNvGrpSpPr>
              <a:grpSpLocks/>
            </p:cNvGrpSpPr>
            <p:nvPr/>
          </p:nvGrpSpPr>
          <p:grpSpPr bwMode="auto">
            <a:xfrm>
              <a:off x="2880" y="1824"/>
              <a:ext cx="336" cy="240"/>
              <a:chOff x="2640" y="1776"/>
              <a:chExt cx="336" cy="240"/>
            </a:xfrm>
          </p:grpSpPr>
          <p:sp>
            <p:nvSpPr>
              <p:cNvPr id="16423" name="Oval 16422">
                <a:extLst>
                  <a:ext uri="{FF2B5EF4-FFF2-40B4-BE49-F238E27FC236}">
                    <a16:creationId xmlns:a16="http://schemas.microsoft.com/office/drawing/2014/main" id="{7A8FEED2-CEB0-8A8E-08AB-F5E3CB58475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4" name="Text Box 7">
                <a:extLst>
                  <a:ext uri="{FF2B5EF4-FFF2-40B4-BE49-F238E27FC236}">
                    <a16:creationId xmlns:a16="http://schemas.microsoft.com/office/drawing/2014/main" id="{B6E73BA2-488E-2EFD-C7F0-0075A7146FE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34" name="Group 33">
              <a:extLst>
                <a:ext uri="{FF2B5EF4-FFF2-40B4-BE49-F238E27FC236}">
                  <a16:creationId xmlns:a16="http://schemas.microsoft.com/office/drawing/2014/main" id="{86A04D6E-2803-FAF3-9D72-0B9AFEBEF048}"/>
                </a:ext>
              </a:extLst>
            </p:cNvPr>
            <p:cNvGrpSpPr>
              <a:grpSpLocks/>
            </p:cNvGrpSpPr>
            <p:nvPr/>
          </p:nvGrpSpPr>
          <p:grpSpPr bwMode="auto">
            <a:xfrm>
              <a:off x="1776" y="2256"/>
              <a:ext cx="336" cy="240"/>
              <a:chOff x="2640" y="1776"/>
              <a:chExt cx="336" cy="240"/>
            </a:xfrm>
          </p:grpSpPr>
          <p:sp>
            <p:nvSpPr>
              <p:cNvPr id="16421" name="Oval 16420">
                <a:extLst>
                  <a:ext uri="{FF2B5EF4-FFF2-40B4-BE49-F238E27FC236}">
                    <a16:creationId xmlns:a16="http://schemas.microsoft.com/office/drawing/2014/main" id="{78FF7D94-A2DD-A828-054D-41745CFC167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2" name="Text Box 10">
                <a:extLst>
                  <a:ext uri="{FF2B5EF4-FFF2-40B4-BE49-F238E27FC236}">
                    <a16:creationId xmlns:a16="http://schemas.microsoft.com/office/drawing/2014/main" id="{C1C9AB96-9283-CC04-AD58-2790122B72A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35" name="Group 34">
              <a:extLst>
                <a:ext uri="{FF2B5EF4-FFF2-40B4-BE49-F238E27FC236}">
                  <a16:creationId xmlns:a16="http://schemas.microsoft.com/office/drawing/2014/main" id="{7FF65D6E-A899-D3EB-185D-8EF39A0E758C}"/>
                </a:ext>
              </a:extLst>
            </p:cNvPr>
            <p:cNvGrpSpPr>
              <a:grpSpLocks/>
            </p:cNvGrpSpPr>
            <p:nvPr/>
          </p:nvGrpSpPr>
          <p:grpSpPr bwMode="auto">
            <a:xfrm>
              <a:off x="2592" y="2256"/>
              <a:ext cx="336" cy="240"/>
              <a:chOff x="2640" y="1776"/>
              <a:chExt cx="336" cy="240"/>
            </a:xfrm>
          </p:grpSpPr>
          <p:sp>
            <p:nvSpPr>
              <p:cNvPr id="16411" name="Oval 16410">
                <a:extLst>
                  <a:ext uri="{FF2B5EF4-FFF2-40B4-BE49-F238E27FC236}">
                    <a16:creationId xmlns:a16="http://schemas.microsoft.com/office/drawing/2014/main" id="{132C5639-7D2D-FCB1-868D-E5949020CA6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2" name="Text Box 13">
                <a:extLst>
                  <a:ext uri="{FF2B5EF4-FFF2-40B4-BE49-F238E27FC236}">
                    <a16:creationId xmlns:a16="http://schemas.microsoft.com/office/drawing/2014/main" id="{690AAD72-B2D1-0612-63BE-D9A08D42B93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36" name="Group 35">
              <a:extLst>
                <a:ext uri="{FF2B5EF4-FFF2-40B4-BE49-F238E27FC236}">
                  <a16:creationId xmlns:a16="http://schemas.microsoft.com/office/drawing/2014/main" id="{5FBCCE59-1550-1479-FA51-F36F897AF030}"/>
                </a:ext>
              </a:extLst>
            </p:cNvPr>
            <p:cNvGrpSpPr>
              <a:grpSpLocks/>
            </p:cNvGrpSpPr>
            <p:nvPr/>
          </p:nvGrpSpPr>
          <p:grpSpPr bwMode="auto">
            <a:xfrm>
              <a:off x="4416" y="2256"/>
              <a:ext cx="336" cy="240"/>
              <a:chOff x="2640" y="1776"/>
              <a:chExt cx="336" cy="240"/>
            </a:xfrm>
          </p:grpSpPr>
          <p:sp>
            <p:nvSpPr>
              <p:cNvPr id="16409" name="Oval 16408">
                <a:extLst>
                  <a:ext uri="{FF2B5EF4-FFF2-40B4-BE49-F238E27FC236}">
                    <a16:creationId xmlns:a16="http://schemas.microsoft.com/office/drawing/2014/main" id="{7DE641C6-BCE0-E190-727C-67D57E0E1EF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0" name="Text Box 16">
                <a:extLst>
                  <a:ext uri="{FF2B5EF4-FFF2-40B4-BE49-F238E27FC236}">
                    <a16:creationId xmlns:a16="http://schemas.microsoft.com/office/drawing/2014/main" id="{A1AFC237-86CE-C87D-37D9-B8F9D094ABD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37" name="Group 36">
              <a:extLst>
                <a:ext uri="{FF2B5EF4-FFF2-40B4-BE49-F238E27FC236}">
                  <a16:creationId xmlns:a16="http://schemas.microsoft.com/office/drawing/2014/main" id="{FFBA6D13-C3D8-8A19-F8D3-A504261CB0CC}"/>
                </a:ext>
              </a:extLst>
            </p:cNvPr>
            <p:cNvGrpSpPr>
              <a:grpSpLocks/>
            </p:cNvGrpSpPr>
            <p:nvPr/>
          </p:nvGrpSpPr>
          <p:grpSpPr bwMode="auto">
            <a:xfrm>
              <a:off x="3408" y="2256"/>
              <a:ext cx="336" cy="240"/>
              <a:chOff x="2640" y="1776"/>
              <a:chExt cx="336" cy="240"/>
            </a:xfrm>
          </p:grpSpPr>
          <p:sp>
            <p:nvSpPr>
              <p:cNvPr id="16407" name="Oval 16406">
                <a:extLst>
                  <a:ext uri="{FF2B5EF4-FFF2-40B4-BE49-F238E27FC236}">
                    <a16:creationId xmlns:a16="http://schemas.microsoft.com/office/drawing/2014/main" id="{E52F7367-8431-6957-94C5-A0485C09909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8" name="Text Box 19">
                <a:extLst>
                  <a:ext uri="{FF2B5EF4-FFF2-40B4-BE49-F238E27FC236}">
                    <a16:creationId xmlns:a16="http://schemas.microsoft.com/office/drawing/2014/main" id="{888B660A-3608-52C7-4C3B-41BD63EFB62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38" name="Group 37">
              <a:extLst>
                <a:ext uri="{FF2B5EF4-FFF2-40B4-BE49-F238E27FC236}">
                  <a16:creationId xmlns:a16="http://schemas.microsoft.com/office/drawing/2014/main" id="{DD44A590-44FE-5F7B-8E44-3A6E1427E3CE}"/>
                </a:ext>
              </a:extLst>
            </p:cNvPr>
            <p:cNvGrpSpPr>
              <a:grpSpLocks/>
            </p:cNvGrpSpPr>
            <p:nvPr/>
          </p:nvGrpSpPr>
          <p:grpSpPr bwMode="auto">
            <a:xfrm>
              <a:off x="1344" y="2688"/>
              <a:ext cx="336" cy="240"/>
              <a:chOff x="2640" y="1776"/>
              <a:chExt cx="336" cy="240"/>
            </a:xfrm>
          </p:grpSpPr>
          <p:sp>
            <p:nvSpPr>
              <p:cNvPr id="16405" name="Oval 16404">
                <a:extLst>
                  <a:ext uri="{FF2B5EF4-FFF2-40B4-BE49-F238E27FC236}">
                    <a16:creationId xmlns:a16="http://schemas.microsoft.com/office/drawing/2014/main" id="{92827205-5DCD-F769-49A4-1D6F677B420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6" name="Text Box 22">
                <a:extLst>
                  <a:ext uri="{FF2B5EF4-FFF2-40B4-BE49-F238E27FC236}">
                    <a16:creationId xmlns:a16="http://schemas.microsoft.com/office/drawing/2014/main" id="{788F4D63-E0EE-454D-7E3A-C28FE1F89A22}"/>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39" name="Group 38">
              <a:extLst>
                <a:ext uri="{FF2B5EF4-FFF2-40B4-BE49-F238E27FC236}">
                  <a16:creationId xmlns:a16="http://schemas.microsoft.com/office/drawing/2014/main" id="{D8CB26C8-4CB8-775E-F983-F2015B175502}"/>
                </a:ext>
              </a:extLst>
            </p:cNvPr>
            <p:cNvGrpSpPr>
              <a:grpSpLocks/>
            </p:cNvGrpSpPr>
            <p:nvPr/>
          </p:nvGrpSpPr>
          <p:grpSpPr bwMode="auto">
            <a:xfrm>
              <a:off x="2112" y="2688"/>
              <a:ext cx="336" cy="240"/>
              <a:chOff x="2640" y="1776"/>
              <a:chExt cx="336" cy="240"/>
            </a:xfrm>
          </p:grpSpPr>
          <p:sp>
            <p:nvSpPr>
              <p:cNvPr id="16403" name="Oval 16402">
                <a:extLst>
                  <a:ext uri="{FF2B5EF4-FFF2-40B4-BE49-F238E27FC236}">
                    <a16:creationId xmlns:a16="http://schemas.microsoft.com/office/drawing/2014/main" id="{C4346BCF-0F27-996D-6DC7-2FD09CDC958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4" name="Text Box 25">
                <a:extLst>
                  <a:ext uri="{FF2B5EF4-FFF2-40B4-BE49-F238E27FC236}">
                    <a16:creationId xmlns:a16="http://schemas.microsoft.com/office/drawing/2014/main" id="{216DFFD8-8776-72CD-D6C1-AA4F46DBEF1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40" name="Group 39">
              <a:extLst>
                <a:ext uri="{FF2B5EF4-FFF2-40B4-BE49-F238E27FC236}">
                  <a16:creationId xmlns:a16="http://schemas.microsoft.com/office/drawing/2014/main" id="{D10250B6-C0D3-F0B5-D9E5-29A884555F48}"/>
                </a:ext>
              </a:extLst>
            </p:cNvPr>
            <p:cNvGrpSpPr>
              <a:grpSpLocks/>
            </p:cNvGrpSpPr>
            <p:nvPr/>
          </p:nvGrpSpPr>
          <p:grpSpPr bwMode="auto">
            <a:xfrm>
              <a:off x="2832" y="2688"/>
              <a:ext cx="336" cy="240"/>
              <a:chOff x="2640" y="1776"/>
              <a:chExt cx="336" cy="240"/>
            </a:xfrm>
          </p:grpSpPr>
          <p:sp>
            <p:nvSpPr>
              <p:cNvPr id="16401" name="Oval 16400">
                <a:extLst>
                  <a:ext uri="{FF2B5EF4-FFF2-40B4-BE49-F238E27FC236}">
                    <a16:creationId xmlns:a16="http://schemas.microsoft.com/office/drawing/2014/main" id="{B314C556-348A-3186-69E1-E495EF12E23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2" name="Text Box 28">
                <a:extLst>
                  <a:ext uri="{FF2B5EF4-FFF2-40B4-BE49-F238E27FC236}">
                    <a16:creationId xmlns:a16="http://schemas.microsoft.com/office/drawing/2014/main" id="{D94E3621-E175-69F6-DC22-E513920DC7B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41" name="Group 40">
              <a:extLst>
                <a:ext uri="{FF2B5EF4-FFF2-40B4-BE49-F238E27FC236}">
                  <a16:creationId xmlns:a16="http://schemas.microsoft.com/office/drawing/2014/main" id="{ECBE71A4-3BEC-AF44-4B59-821BF27DF169}"/>
                </a:ext>
              </a:extLst>
            </p:cNvPr>
            <p:cNvGrpSpPr>
              <a:grpSpLocks/>
            </p:cNvGrpSpPr>
            <p:nvPr/>
          </p:nvGrpSpPr>
          <p:grpSpPr bwMode="auto">
            <a:xfrm>
              <a:off x="3312" y="2688"/>
              <a:ext cx="336" cy="240"/>
              <a:chOff x="2640" y="1776"/>
              <a:chExt cx="336" cy="240"/>
            </a:xfrm>
          </p:grpSpPr>
          <p:sp>
            <p:nvSpPr>
              <p:cNvPr id="16399" name="Oval 16398">
                <a:extLst>
                  <a:ext uri="{FF2B5EF4-FFF2-40B4-BE49-F238E27FC236}">
                    <a16:creationId xmlns:a16="http://schemas.microsoft.com/office/drawing/2014/main" id="{26B30BBC-AA5A-4EDA-04D2-298DBE588EDC}"/>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0" name="Text Box 31">
                <a:extLst>
                  <a:ext uri="{FF2B5EF4-FFF2-40B4-BE49-F238E27FC236}">
                    <a16:creationId xmlns:a16="http://schemas.microsoft.com/office/drawing/2014/main" id="{300ACABD-F511-0759-FC31-A38C93D4E3E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42" name="Group 41">
              <a:extLst>
                <a:ext uri="{FF2B5EF4-FFF2-40B4-BE49-F238E27FC236}">
                  <a16:creationId xmlns:a16="http://schemas.microsoft.com/office/drawing/2014/main" id="{DFA38CC9-DC7A-193C-1161-45D85997BF07}"/>
                </a:ext>
              </a:extLst>
            </p:cNvPr>
            <p:cNvGrpSpPr>
              <a:grpSpLocks/>
            </p:cNvGrpSpPr>
            <p:nvPr/>
          </p:nvGrpSpPr>
          <p:grpSpPr bwMode="auto">
            <a:xfrm>
              <a:off x="3936" y="2688"/>
              <a:ext cx="336" cy="240"/>
              <a:chOff x="2640" y="1776"/>
              <a:chExt cx="336" cy="240"/>
            </a:xfrm>
          </p:grpSpPr>
          <p:sp>
            <p:nvSpPr>
              <p:cNvPr id="16397" name="Oval 16396">
                <a:extLst>
                  <a:ext uri="{FF2B5EF4-FFF2-40B4-BE49-F238E27FC236}">
                    <a16:creationId xmlns:a16="http://schemas.microsoft.com/office/drawing/2014/main" id="{E515E110-D3EB-E8F9-459E-3940F3CCB56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8" name="Text Box 34">
                <a:extLst>
                  <a:ext uri="{FF2B5EF4-FFF2-40B4-BE49-F238E27FC236}">
                    <a16:creationId xmlns:a16="http://schemas.microsoft.com/office/drawing/2014/main" id="{F694C8EA-C079-74D3-A052-1CD8F1AF741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43" name="Group 42">
              <a:extLst>
                <a:ext uri="{FF2B5EF4-FFF2-40B4-BE49-F238E27FC236}">
                  <a16:creationId xmlns:a16="http://schemas.microsoft.com/office/drawing/2014/main" id="{D2BCF552-EF18-483B-C448-0A9AD3C2B6EF}"/>
                </a:ext>
              </a:extLst>
            </p:cNvPr>
            <p:cNvGrpSpPr>
              <a:grpSpLocks/>
            </p:cNvGrpSpPr>
            <p:nvPr/>
          </p:nvGrpSpPr>
          <p:grpSpPr bwMode="auto">
            <a:xfrm>
              <a:off x="1776" y="3216"/>
              <a:ext cx="336" cy="240"/>
              <a:chOff x="2640" y="1776"/>
              <a:chExt cx="336" cy="240"/>
            </a:xfrm>
          </p:grpSpPr>
          <p:sp>
            <p:nvSpPr>
              <p:cNvPr id="62" name="Oval 61">
                <a:extLst>
                  <a:ext uri="{FF2B5EF4-FFF2-40B4-BE49-F238E27FC236}">
                    <a16:creationId xmlns:a16="http://schemas.microsoft.com/office/drawing/2014/main" id="{C147B8F0-AF32-5DE1-CD80-84124B8115C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3" name="Text Box 37">
                <a:extLst>
                  <a:ext uri="{FF2B5EF4-FFF2-40B4-BE49-F238E27FC236}">
                    <a16:creationId xmlns:a16="http://schemas.microsoft.com/office/drawing/2014/main" id="{5C5E1FA1-8A8C-4A3C-B503-D3BB8546A7C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44" name="Group 43">
              <a:extLst>
                <a:ext uri="{FF2B5EF4-FFF2-40B4-BE49-F238E27FC236}">
                  <a16:creationId xmlns:a16="http://schemas.microsoft.com/office/drawing/2014/main" id="{95C2CA02-AC9E-16B6-38C7-6E4A9309E4F8}"/>
                </a:ext>
              </a:extLst>
            </p:cNvPr>
            <p:cNvGrpSpPr>
              <a:grpSpLocks/>
            </p:cNvGrpSpPr>
            <p:nvPr/>
          </p:nvGrpSpPr>
          <p:grpSpPr bwMode="auto">
            <a:xfrm>
              <a:off x="2400" y="3216"/>
              <a:ext cx="336" cy="240"/>
              <a:chOff x="2640" y="1776"/>
              <a:chExt cx="336" cy="240"/>
            </a:xfrm>
          </p:grpSpPr>
          <p:sp>
            <p:nvSpPr>
              <p:cNvPr id="60" name="Oval 59">
                <a:extLst>
                  <a:ext uri="{FF2B5EF4-FFF2-40B4-BE49-F238E27FC236}">
                    <a16:creationId xmlns:a16="http://schemas.microsoft.com/office/drawing/2014/main" id="{2C4DAD02-9A0E-CC85-5912-A1EDE769952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1" name="Text Box 40">
                <a:extLst>
                  <a:ext uri="{FF2B5EF4-FFF2-40B4-BE49-F238E27FC236}">
                    <a16:creationId xmlns:a16="http://schemas.microsoft.com/office/drawing/2014/main" id="{5FCCEED7-B7AD-48CC-D658-79BD7FBCB86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45" name="Line 41">
              <a:extLst>
                <a:ext uri="{FF2B5EF4-FFF2-40B4-BE49-F238E27FC236}">
                  <a16:creationId xmlns:a16="http://schemas.microsoft.com/office/drawing/2014/main" id="{967B5542-908C-A666-A63B-4D5B5E1FD6F3}"/>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6" name="Line 42">
              <a:extLst>
                <a:ext uri="{FF2B5EF4-FFF2-40B4-BE49-F238E27FC236}">
                  <a16:creationId xmlns:a16="http://schemas.microsoft.com/office/drawing/2014/main" id="{3B42A635-7ED3-83E9-C402-54B6A9532239}"/>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7" name="Line 43">
              <a:extLst>
                <a:ext uri="{FF2B5EF4-FFF2-40B4-BE49-F238E27FC236}">
                  <a16:creationId xmlns:a16="http://schemas.microsoft.com/office/drawing/2014/main" id="{B88E805C-460C-2E4F-CFCD-F4D72D412B8F}"/>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8" name="Line 44">
              <a:extLst>
                <a:ext uri="{FF2B5EF4-FFF2-40B4-BE49-F238E27FC236}">
                  <a16:creationId xmlns:a16="http://schemas.microsoft.com/office/drawing/2014/main" id="{7CA6660D-3652-C78F-1139-19F2ABE869E8}"/>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9" name="Line 45">
              <a:extLst>
                <a:ext uri="{FF2B5EF4-FFF2-40B4-BE49-F238E27FC236}">
                  <a16:creationId xmlns:a16="http://schemas.microsoft.com/office/drawing/2014/main" id="{4C00C153-5320-8D83-9A2A-E29455EFDB90}"/>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0" name="Line 46">
              <a:extLst>
                <a:ext uri="{FF2B5EF4-FFF2-40B4-BE49-F238E27FC236}">
                  <a16:creationId xmlns:a16="http://schemas.microsoft.com/office/drawing/2014/main" id="{401D63C3-F3A6-DE41-81C3-352D332AE8FB}"/>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1" name="Line 47">
              <a:extLst>
                <a:ext uri="{FF2B5EF4-FFF2-40B4-BE49-F238E27FC236}">
                  <a16:creationId xmlns:a16="http://schemas.microsoft.com/office/drawing/2014/main" id="{6BB7517F-D769-ED12-250B-20F953BA22F7}"/>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2" name="Line 48">
              <a:extLst>
                <a:ext uri="{FF2B5EF4-FFF2-40B4-BE49-F238E27FC236}">
                  <a16:creationId xmlns:a16="http://schemas.microsoft.com/office/drawing/2014/main" id="{7962735C-027C-57DD-522C-F3BE2EFB318E}"/>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3" name="Line 49">
              <a:extLst>
                <a:ext uri="{FF2B5EF4-FFF2-40B4-BE49-F238E27FC236}">
                  <a16:creationId xmlns:a16="http://schemas.microsoft.com/office/drawing/2014/main" id="{6BF15AE6-3A8C-0862-D91B-E8098C90C29C}"/>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4" name="Line 50">
              <a:extLst>
                <a:ext uri="{FF2B5EF4-FFF2-40B4-BE49-F238E27FC236}">
                  <a16:creationId xmlns:a16="http://schemas.microsoft.com/office/drawing/2014/main" id="{BD4D3F51-5944-8100-2DDA-72FA8BD0D0CC}"/>
                </a:ext>
              </a:extLst>
            </p:cNvPr>
            <p:cNvSpPr>
              <a:spLocks noChangeShapeType="1"/>
            </p:cNvSpPr>
            <p:nvPr/>
          </p:nvSpPr>
          <p:spPr bwMode="auto">
            <a:xfrm flipH="1">
              <a:off x="1968" y="2928"/>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5" name="Line 51">
              <a:extLst>
                <a:ext uri="{FF2B5EF4-FFF2-40B4-BE49-F238E27FC236}">
                  <a16:creationId xmlns:a16="http://schemas.microsoft.com/office/drawing/2014/main" id="{D4B7DE47-F51E-8040-2813-261767E67D5B}"/>
                </a:ext>
              </a:extLst>
            </p:cNvPr>
            <p:cNvSpPr>
              <a:spLocks noChangeShapeType="1"/>
            </p:cNvSpPr>
            <p:nvPr/>
          </p:nvSpPr>
          <p:spPr bwMode="auto">
            <a:xfrm>
              <a:off x="2304" y="2928"/>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56" name="Group 55">
              <a:extLst>
                <a:ext uri="{FF2B5EF4-FFF2-40B4-BE49-F238E27FC236}">
                  <a16:creationId xmlns:a16="http://schemas.microsoft.com/office/drawing/2014/main" id="{7B3130E7-F76C-D9A6-4DFE-083FA18E8524}"/>
                </a:ext>
              </a:extLst>
            </p:cNvPr>
            <p:cNvGrpSpPr>
              <a:grpSpLocks/>
            </p:cNvGrpSpPr>
            <p:nvPr/>
          </p:nvGrpSpPr>
          <p:grpSpPr bwMode="auto">
            <a:xfrm>
              <a:off x="3360" y="3216"/>
              <a:ext cx="336" cy="240"/>
              <a:chOff x="2640" y="1776"/>
              <a:chExt cx="336" cy="240"/>
            </a:xfrm>
          </p:grpSpPr>
          <p:sp>
            <p:nvSpPr>
              <p:cNvPr id="58" name="Oval 57">
                <a:extLst>
                  <a:ext uri="{FF2B5EF4-FFF2-40B4-BE49-F238E27FC236}">
                    <a16:creationId xmlns:a16="http://schemas.microsoft.com/office/drawing/2014/main" id="{D64CE5A3-91B1-5561-C872-2B3121C0738D}"/>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9" name="Text Box 54">
                <a:extLst>
                  <a:ext uri="{FF2B5EF4-FFF2-40B4-BE49-F238E27FC236}">
                    <a16:creationId xmlns:a16="http://schemas.microsoft.com/office/drawing/2014/main" id="{C741FC43-81D3-7181-4B81-F43C1FA2795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sp>
          <p:nvSpPr>
            <p:cNvPr id="57" name="Line 55">
              <a:extLst>
                <a:ext uri="{FF2B5EF4-FFF2-40B4-BE49-F238E27FC236}">
                  <a16:creationId xmlns:a16="http://schemas.microsoft.com/office/drawing/2014/main" id="{DA9E3D13-0880-1785-D072-FA6D5DFE2444}"/>
                </a:ext>
              </a:extLst>
            </p:cNvPr>
            <p:cNvSpPr>
              <a:spLocks noChangeShapeType="1"/>
            </p:cNvSpPr>
            <p:nvPr/>
          </p:nvSpPr>
          <p:spPr bwMode="auto">
            <a:xfrm>
              <a:off x="3504" y="292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3818682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 I, J</a:t>
            </a:r>
            <a:endParaRPr lang="en-IN" b="1" dirty="0">
              <a:solidFill>
                <a:schemeClr val="tx2"/>
              </a:solidFill>
              <a:latin typeface="+mn-lt"/>
            </a:endParaRPr>
          </a:p>
        </p:txBody>
      </p:sp>
      <p:grpSp>
        <p:nvGrpSpPr>
          <p:cNvPr id="3" name="Group 2">
            <a:extLst>
              <a:ext uri="{FF2B5EF4-FFF2-40B4-BE49-F238E27FC236}">
                <a16:creationId xmlns:a16="http://schemas.microsoft.com/office/drawing/2014/main" id="{738686E0-9632-A744-2468-2DAC2BD69D4C}"/>
              </a:ext>
            </a:extLst>
          </p:cNvPr>
          <p:cNvGrpSpPr>
            <a:grpSpLocks/>
          </p:cNvGrpSpPr>
          <p:nvPr/>
        </p:nvGrpSpPr>
        <p:grpSpPr bwMode="auto">
          <a:xfrm>
            <a:off x="1866900" y="3408680"/>
            <a:ext cx="5410200" cy="2590800"/>
            <a:chOff x="1344" y="1824"/>
            <a:chExt cx="3408" cy="1632"/>
          </a:xfrm>
        </p:grpSpPr>
        <p:grpSp>
          <p:nvGrpSpPr>
            <p:cNvPr id="5" name="Group 4">
              <a:extLst>
                <a:ext uri="{FF2B5EF4-FFF2-40B4-BE49-F238E27FC236}">
                  <a16:creationId xmlns:a16="http://schemas.microsoft.com/office/drawing/2014/main" id="{A2B0769A-E9C7-7AFB-2D4B-A02100E4C10D}"/>
                </a:ext>
              </a:extLst>
            </p:cNvPr>
            <p:cNvGrpSpPr>
              <a:grpSpLocks/>
            </p:cNvGrpSpPr>
            <p:nvPr/>
          </p:nvGrpSpPr>
          <p:grpSpPr bwMode="auto">
            <a:xfrm>
              <a:off x="2880" y="1824"/>
              <a:ext cx="336" cy="240"/>
              <a:chOff x="2640" y="1776"/>
              <a:chExt cx="336" cy="240"/>
            </a:xfrm>
          </p:grpSpPr>
          <p:sp>
            <p:nvSpPr>
              <p:cNvPr id="16431" name="Oval 16430">
                <a:extLst>
                  <a:ext uri="{FF2B5EF4-FFF2-40B4-BE49-F238E27FC236}">
                    <a16:creationId xmlns:a16="http://schemas.microsoft.com/office/drawing/2014/main" id="{9684FD8E-7331-DCB7-24B3-365705637E3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2" name="Text Box 7">
                <a:extLst>
                  <a:ext uri="{FF2B5EF4-FFF2-40B4-BE49-F238E27FC236}">
                    <a16:creationId xmlns:a16="http://schemas.microsoft.com/office/drawing/2014/main" id="{6F71A794-D9CE-6199-803B-33F7CD5F776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6" name="Group 5">
              <a:extLst>
                <a:ext uri="{FF2B5EF4-FFF2-40B4-BE49-F238E27FC236}">
                  <a16:creationId xmlns:a16="http://schemas.microsoft.com/office/drawing/2014/main" id="{B37CF60A-2D74-2BE8-9AC6-683E8A40AC71}"/>
                </a:ext>
              </a:extLst>
            </p:cNvPr>
            <p:cNvGrpSpPr>
              <a:grpSpLocks/>
            </p:cNvGrpSpPr>
            <p:nvPr/>
          </p:nvGrpSpPr>
          <p:grpSpPr bwMode="auto">
            <a:xfrm>
              <a:off x="1776" y="2256"/>
              <a:ext cx="336" cy="240"/>
              <a:chOff x="2640" y="1776"/>
              <a:chExt cx="336" cy="240"/>
            </a:xfrm>
          </p:grpSpPr>
          <p:sp>
            <p:nvSpPr>
              <p:cNvPr id="16429" name="Oval 16428">
                <a:extLst>
                  <a:ext uri="{FF2B5EF4-FFF2-40B4-BE49-F238E27FC236}">
                    <a16:creationId xmlns:a16="http://schemas.microsoft.com/office/drawing/2014/main" id="{4B08DD3A-C2C0-47FF-2CDE-1F114EB2BD1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0" name="Text Box 10">
                <a:extLst>
                  <a:ext uri="{FF2B5EF4-FFF2-40B4-BE49-F238E27FC236}">
                    <a16:creationId xmlns:a16="http://schemas.microsoft.com/office/drawing/2014/main" id="{8627E82C-69A0-5D5C-6A48-18203BB4A2E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7" name="Group 6">
              <a:extLst>
                <a:ext uri="{FF2B5EF4-FFF2-40B4-BE49-F238E27FC236}">
                  <a16:creationId xmlns:a16="http://schemas.microsoft.com/office/drawing/2014/main" id="{5020892B-E71B-EA5D-7A33-3A5AC38DFA6C}"/>
                </a:ext>
              </a:extLst>
            </p:cNvPr>
            <p:cNvGrpSpPr>
              <a:grpSpLocks/>
            </p:cNvGrpSpPr>
            <p:nvPr/>
          </p:nvGrpSpPr>
          <p:grpSpPr bwMode="auto">
            <a:xfrm>
              <a:off x="2592" y="2256"/>
              <a:ext cx="336" cy="240"/>
              <a:chOff x="2640" y="1776"/>
              <a:chExt cx="336" cy="240"/>
            </a:xfrm>
          </p:grpSpPr>
          <p:sp>
            <p:nvSpPr>
              <p:cNvPr id="16427" name="Oval 16426">
                <a:extLst>
                  <a:ext uri="{FF2B5EF4-FFF2-40B4-BE49-F238E27FC236}">
                    <a16:creationId xmlns:a16="http://schemas.microsoft.com/office/drawing/2014/main" id="{3914CAF7-9B25-C7E6-17A3-C5164BE056D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8" name="Text Box 13">
                <a:extLst>
                  <a:ext uri="{FF2B5EF4-FFF2-40B4-BE49-F238E27FC236}">
                    <a16:creationId xmlns:a16="http://schemas.microsoft.com/office/drawing/2014/main" id="{821FB389-3FE8-E16E-DF56-0E34875B3AC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8" name="Group 7">
              <a:extLst>
                <a:ext uri="{FF2B5EF4-FFF2-40B4-BE49-F238E27FC236}">
                  <a16:creationId xmlns:a16="http://schemas.microsoft.com/office/drawing/2014/main" id="{C389D324-CD8F-55A3-68D7-989540E5FA7C}"/>
                </a:ext>
              </a:extLst>
            </p:cNvPr>
            <p:cNvGrpSpPr>
              <a:grpSpLocks/>
            </p:cNvGrpSpPr>
            <p:nvPr/>
          </p:nvGrpSpPr>
          <p:grpSpPr bwMode="auto">
            <a:xfrm>
              <a:off x="4416" y="2256"/>
              <a:ext cx="336" cy="240"/>
              <a:chOff x="2640" y="1776"/>
              <a:chExt cx="336" cy="240"/>
            </a:xfrm>
          </p:grpSpPr>
          <p:sp>
            <p:nvSpPr>
              <p:cNvPr id="16425" name="Oval 16424">
                <a:extLst>
                  <a:ext uri="{FF2B5EF4-FFF2-40B4-BE49-F238E27FC236}">
                    <a16:creationId xmlns:a16="http://schemas.microsoft.com/office/drawing/2014/main" id="{4DDF2CD9-73FD-86CA-6FCF-B4EDFB5418A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6" name="Text Box 16">
                <a:extLst>
                  <a:ext uri="{FF2B5EF4-FFF2-40B4-BE49-F238E27FC236}">
                    <a16:creationId xmlns:a16="http://schemas.microsoft.com/office/drawing/2014/main" id="{01B0153F-43D3-B3D4-603B-9A54E11EE8F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9" name="Group 8">
              <a:extLst>
                <a:ext uri="{FF2B5EF4-FFF2-40B4-BE49-F238E27FC236}">
                  <a16:creationId xmlns:a16="http://schemas.microsoft.com/office/drawing/2014/main" id="{A74AE458-82D8-6BE2-F6BB-AE6C3A8A63B4}"/>
                </a:ext>
              </a:extLst>
            </p:cNvPr>
            <p:cNvGrpSpPr>
              <a:grpSpLocks/>
            </p:cNvGrpSpPr>
            <p:nvPr/>
          </p:nvGrpSpPr>
          <p:grpSpPr bwMode="auto">
            <a:xfrm>
              <a:off x="3408" y="2256"/>
              <a:ext cx="336" cy="240"/>
              <a:chOff x="2640" y="1776"/>
              <a:chExt cx="336" cy="240"/>
            </a:xfrm>
          </p:grpSpPr>
          <p:sp>
            <p:nvSpPr>
              <p:cNvPr id="16419" name="Oval 16418">
                <a:extLst>
                  <a:ext uri="{FF2B5EF4-FFF2-40B4-BE49-F238E27FC236}">
                    <a16:creationId xmlns:a16="http://schemas.microsoft.com/office/drawing/2014/main" id="{CB70573B-07DD-83EB-290D-2825F374BC5D}"/>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0" name="Text Box 19">
                <a:extLst>
                  <a:ext uri="{FF2B5EF4-FFF2-40B4-BE49-F238E27FC236}">
                    <a16:creationId xmlns:a16="http://schemas.microsoft.com/office/drawing/2014/main" id="{95C86FA0-A472-D8E6-4C93-3EB1D89940D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10" name="Group 9">
              <a:extLst>
                <a:ext uri="{FF2B5EF4-FFF2-40B4-BE49-F238E27FC236}">
                  <a16:creationId xmlns:a16="http://schemas.microsoft.com/office/drawing/2014/main" id="{8AB2496C-93B6-48E0-6D56-8294F7D51A2D}"/>
                </a:ext>
              </a:extLst>
            </p:cNvPr>
            <p:cNvGrpSpPr>
              <a:grpSpLocks/>
            </p:cNvGrpSpPr>
            <p:nvPr/>
          </p:nvGrpSpPr>
          <p:grpSpPr bwMode="auto">
            <a:xfrm>
              <a:off x="1344" y="2688"/>
              <a:ext cx="336" cy="240"/>
              <a:chOff x="2640" y="1776"/>
              <a:chExt cx="336" cy="240"/>
            </a:xfrm>
          </p:grpSpPr>
          <p:sp>
            <p:nvSpPr>
              <p:cNvPr id="16417" name="Oval 16416">
                <a:extLst>
                  <a:ext uri="{FF2B5EF4-FFF2-40B4-BE49-F238E27FC236}">
                    <a16:creationId xmlns:a16="http://schemas.microsoft.com/office/drawing/2014/main" id="{50A73EA7-4AAC-5E5E-8B76-B106C66F9E4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8" name="Text Box 22">
                <a:extLst>
                  <a:ext uri="{FF2B5EF4-FFF2-40B4-BE49-F238E27FC236}">
                    <a16:creationId xmlns:a16="http://schemas.microsoft.com/office/drawing/2014/main" id="{DFFB2D03-156E-90B2-1843-E5109549852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1" name="Group 10">
              <a:extLst>
                <a:ext uri="{FF2B5EF4-FFF2-40B4-BE49-F238E27FC236}">
                  <a16:creationId xmlns:a16="http://schemas.microsoft.com/office/drawing/2014/main" id="{DF00361D-2909-E460-C5E2-41F8D385681C}"/>
                </a:ext>
              </a:extLst>
            </p:cNvPr>
            <p:cNvGrpSpPr>
              <a:grpSpLocks/>
            </p:cNvGrpSpPr>
            <p:nvPr/>
          </p:nvGrpSpPr>
          <p:grpSpPr bwMode="auto">
            <a:xfrm>
              <a:off x="2112" y="2688"/>
              <a:ext cx="336" cy="240"/>
              <a:chOff x="2640" y="1776"/>
              <a:chExt cx="336" cy="240"/>
            </a:xfrm>
          </p:grpSpPr>
          <p:sp>
            <p:nvSpPr>
              <p:cNvPr id="16415" name="Oval 16414">
                <a:extLst>
                  <a:ext uri="{FF2B5EF4-FFF2-40B4-BE49-F238E27FC236}">
                    <a16:creationId xmlns:a16="http://schemas.microsoft.com/office/drawing/2014/main" id="{41C4BF0A-1FE0-7382-32DC-48B426A28EF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6" name="Text Box 25">
                <a:extLst>
                  <a:ext uri="{FF2B5EF4-FFF2-40B4-BE49-F238E27FC236}">
                    <a16:creationId xmlns:a16="http://schemas.microsoft.com/office/drawing/2014/main" id="{B3A24FE8-FD6D-1FF1-ECA3-5211A119295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12" name="Group 11">
              <a:extLst>
                <a:ext uri="{FF2B5EF4-FFF2-40B4-BE49-F238E27FC236}">
                  <a16:creationId xmlns:a16="http://schemas.microsoft.com/office/drawing/2014/main" id="{0F786E4D-DA26-5D25-4FC2-957E5B3873CE}"/>
                </a:ext>
              </a:extLst>
            </p:cNvPr>
            <p:cNvGrpSpPr>
              <a:grpSpLocks/>
            </p:cNvGrpSpPr>
            <p:nvPr/>
          </p:nvGrpSpPr>
          <p:grpSpPr bwMode="auto">
            <a:xfrm>
              <a:off x="2832" y="2688"/>
              <a:ext cx="336" cy="240"/>
              <a:chOff x="2640" y="1776"/>
              <a:chExt cx="336" cy="240"/>
            </a:xfrm>
          </p:grpSpPr>
          <p:sp>
            <p:nvSpPr>
              <p:cNvPr id="16413" name="Oval 16412">
                <a:extLst>
                  <a:ext uri="{FF2B5EF4-FFF2-40B4-BE49-F238E27FC236}">
                    <a16:creationId xmlns:a16="http://schemas.microsoft.com/office/drawing/2014/main" id="{8D24FE9B-D24B-4DA3-D0E7-94D07DD345C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4" name="Text Box 28">
                <a:extLst>
                  <a:ext uri="{FF2B5EF4-FFF2-40B4-BE49-F238E27FC236}">
                    <a16:creationId xmlns:a16="http://schemas.microsoft.com/office/drawing/2014/main" id="{939B951E-EB2E-5A06-69E3-0D369FB7C08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13" name="Group 12">
              <a:extLst>
                <a:ext uri="{FF2B5EF4-FFF2-40B4-BE49-F238E27FC236}">
                  <a16:creationId xmlns:a16="http://schemas.microsoft.com/office/drawing/2014/main" id="{712E0A31-00A3-C0BA-F8C7-498EB4647CC1}"/>
                </a:ext>
              </a:extLst>
            </p:cNvPr>
            <p:cNvGrpSpPr>
              <a:grpSpLocks/>
            </p:cNvGrpSpPr>
            <p:nvPr/>
          </p:nvGrpSpPr>
          <p:grpSpPr bwMode="auto">
            <a:xfrm>
              <a:off x="3312" y="2688"/>
              <a:ext cx="336" cy="240"/>
              <a:chOff x="2640" y="1776"/>
              <a:chExt cx="336" cy="240"/>
            </a:xfrm>
          </p:grpSpPr>
          <p:sp>
            <p:nvSpPr>
              <p:cNvPr id="16395" name="Oval 16394">
                <a:extLst>
                  <a:ext uri="{FF2B5EF4-FFF2-40B4-BE49-F238E27FC236}">
                    <a16:creationId xmlns:a16="http://schemas.microsoft.com/office/drawing/2014/main" id="{65E088D5-498F-1AD3-8785-E75685A81A7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6" name="Text Box 31">
                <a:extLst>
                  <a:ext uri="{FF2B5EF4-FFF2-40B4-BE49-F238E27FC236}">
                    <a16:creationId xmlns:a16="http://schemas.microsoft.com/office/drawing/2014/main" id="{19BADD7B-943A-A0CA-7729-D873328584C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14" name="Group 13">
              <a:extLst>
                <a:ext uri="{FF2B5EF4-FFF2-40B4-BE49-F238E27FC236}">
                  <a16:creationId xmlns:a16="http://schemas.microsoft.com/office/drawing/2014/main" id="{5E3710F0-3A0A-0745-9142-BABD643E6AD2}"/>
                </a:ext>
              </a:extLst>
            </p:cNvPr>
            <p:cNvGrpSpPr>
              <a:grpSpLocks/>
            </p:cNvGrpSpPr>
            <p:nvPr/>
          </p:nvGrpSpPr>
          <p:grpSpPr bwMode="auto">
            <a:xfrm>
              <a:off x="3936" y="2688"/>
              <a:ext cx="336" cy="240"/>
              <a:chOff x="2640" y="1776"/>
              <a:chExt cx="336" cy="240"/>
            </a:xfrm>
          </p:grpSpPr>
          <p:sp>
            <p:nvSpPr>
              <p:cNvPr id="16393" name="Oval 16392">
                <a:extLst>
                  <a:ext uri="{FF2B5EF4-FFF2-40B4-BE49-F238E27FC236}">
                    <a16:creationId xmlns:a16="http://schemas.microsoft.com/office/drawing/2014/main" id="{83F703AE-0242-E039-1BC7-28564E7F81B4}"/>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4" name="Text Box 34">
                <a:extLst>
                  <a:ext uri="{FF2B5EF4-FFF2-40B4-BE49-F238E27FC236}">
                    <a16:creationId xmlns:a16="http://schemas.microsoft.com/office/drawing/2014/main" id="{19EC05C9-AD46-C335-F381-EAC8BBE2798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15" name="Group 14">
              <a:extLst>
                <a:ext uri="{FF2B5EF4-FFF2-40B4-BE49-F238E27FC236}">
                  <a16:creationId xmlns:a16="http://schemas.microsoft.com/office/drawing/2014/main" id="{5326E664-8B7F-230B-0E41-408AB2E41D22}"/>
                </a:ext>
              </a:extLst>
            </p:cNvPr>
            <p:cNvGrpSpPr>
              <a:grpSpLocks/>
            </p:cNvGrpSpPr>
            <p:nvPr/>
          </p:nvGrpSpPr>
          <p:grpSpPr bwMode="auto">
            <a:xfrm>
              <a:off x="1776" y="3216"/>
              <a:ext cx="336" cy="240"/>
              <a:chOff x="2640" y="1776"/>
              <a:chExt cx="336" cy="240"/>
            </a:xfrm>
          </p:grpSpPr>
          <p:sp>
            <p:nvSpPr>
              <p:cNvPr id="16391" name="Oval 16390">
                <a:extLst>
                  <a:ext uri="{FF2B5EF4-FFF2-40B4-BE49-F238E27FC236}">
                    <a16:creationId xmlns:a16="http://schemas.microsoft.com/office/drawing/2014/main" id="{A31DD2E4-7915-2FB0-755A-E0944547F22B}"/>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2" name="Text Box 37">
                <a:extLst>
                  <a:ext uri="{FF2B5EF4-FFF2-40B4-BE49-F238E27FC236}">
                    <a16:creationId xmlns:a16="http://schemas.microsoft.com/office/drawing/2014/main" id="{6D097796-8CA9-AF24-32A9-D1C517E16C4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16" name="Group 15">
              <a:extLst>
                <a:ext uri="{FF2B5EF4-FFF2-40B4-BE49-F238E27FC236}">
                  <a16:creationId xmlns:a16="http://schemas.microsoft.com/office/drawing/2014/main" id="{8C8ACAD1-74AA-5670-016E-FF05A7FD735A}"/>
                </a:ext>
              </a:extLst>
            </p:cNvPr>
            <p:cNvGrpSpPr>
              <a:grpSpLocks/>
            </p:cNvGrpSpPr>
            <p:nvPr/>
          </p:nvGrpSpPr>
          <p:grpSpPr bwMode="auto">
            <a:xfrm>
              <a:off x="2400" y="3216"/>
              <a:ext cx="336" cy="240"/>
              <a:chOff x="2640" y="1776"/>
              <a:chExt cx="336" cy="240"/>
            </a:xfrm>
          </p:grpSpPr>
          <p:sp>
            <p:nvSpPr>
              <p:cNvPr id="16388" name="Oval 16387">
                <a:extLst>
                  <a:ext uri="{FF2B5EF4-FFF2-40B4-BE49-F238E27FC236}">
                    <a16:creationId xmlns:a16="http://schemas.microsoft.com/office/drawing/2014/main" id="{321FE654-28B4-7ABE-99AA-0CC1379DCF9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0" name="Text Box 40">
                <a:extLst>
                  <a:ext uri="{FF2B5EF4-FFF2-40B4-BE49-F238E27FC236}">
                    <a16:creationId xmlns:a16="http://schemas.microsoft.com/office/drawing/2014/main" id="{9A3A1FA1-A1C4-8417-B8B2-07C33A9646C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17" name="Line 41">
              <a:extLst>
                <a:ext uri="{FF2B5EF4-FFF2-40B4-BE49-F238E27FC236}">
                  <a16:creationId xmlns:a16="http://schemas.microsoft.com/office/drawing/2014/main" id="{E417873D-DE31-6391-5D66-9321F0F5B210}"/>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8" name="Line 42">
              <a:extLst>
                <a:ext uri="{FF2B5EF4-FFF2-40B4-BE49-F238E27FC236}">
                  <a16:creationId xmlns:a16="http://schemas.microsoft.com/office/drawing/2014/main" id="{7EC8EE09-BB5A-CD70-D1D8-6ECBEC3302A5}"/>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9" name="Line 43">
              <a:extLst>
                <a:ext uri="{FF2B5EF4-FFF2-40B4-BE49-F238E27FC236}">
                  <a16:creationId xmlns:a16="http://schemas.microsoft.com/office/drawing/2014/main" id="{0E4A7FBE-4184-7173-EDBD-0A417C4622D6}"/>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0" name="Line 44">
              <a:extLst>
                <a:ext uri="{FF2B5EF4-FFF2-40B4-BE49-F238E27FC236}">
                  <a16:creationId xmlns:a16="http://schemas.microsoft.com/office/drawing/2014/main" id="{F64DA385-5EF7-15CC-AD3F-D591626391D0}"/>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1" name="Line 45">
              <a:extLst>
                <a:ext uri="{FF2B5EF4-FFF2-40B4-BE49-F238E27FC236}">
                  <a16:creationId xmlns:a16="http://schemas.microsoft.com/office/drawing/2014/main" id="{9FF82907-5154-A23D-200F-9D7EFAAAF2BB}"/>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2" name="Line 46">
              <a:extLst>
                <a:ext uri="{FF2B5EF4-FFF2-40B4-BE49-F238E27FC236}">
                  <a16:creationId xmlns:a16="http://schemas.microsoft.com/office/drawing/2014/main" id="{3E738DFA-4A06-94A0-99F7-A0066210F1C7}"/>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3" name="Line 47">
              <a:extLst>
                <a:ext uri="{FF2B5EF4-FFF2-40B4-BE49-F238E27FC236}">
                  <a16:creationId xmlns:a16="http://schemas.microsoft.com/office/drawing/2014/main" id="{64518A2C-6F11-501D-EBF7-2F8722BB5EB4}"/>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4" name="Line 48">
              <a:extLst>
                <a:ext uri="{FF2B5EF4-FFF2-40B4-BE49-F238E27FC236}">
                  <a16:creationId xmlns:a16="http://schemas.microsoft.com/office/drawing/2014/main" id="{E8A3CA88-0067-D486-788F-4C05D8E92D33}"/>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5" name="Line 49">
              <a:extLst>
                <a:ext uri="{FF2B5EF4-FFF2-40B4-BE49-F238E27FC236}">
                  <a16:creationId xmlns:a16="http://schemas.microsoft.com/office/drawing/2014/main" id="{100DDE25-84BB-6C93-5C81-F6C225398112}"/>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6" name="Line 50">
              <a:extLst>
                <a:ext uri="{FF2B5EF4-FFF2-40B4-BE49-F238E27FC236}">
                  <a16:creationId xmlns:a16="http://schemas.microsoft.com/office/drawing/2014/main" id="{5A4E62C6-1B8C-C317-6C04-A1D791FC9B0C}"/>
                </a:ext>
              </a:extLst>
            </p:cNvPr>
            <p:cNvSpPr>
              <a:spLocks noChangeShapeType="1"/>
            </p:cNvSpPr>
            <p:nvPr/>
          </p:nvSpPr>
          <p:spPr bwMode="auto">
            <a:xfrm flipH="1">
              <a:off x="1968" y="2928"/>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7" name="Line 51">
              <a:extLst>
                <a:ext uri="{FF2B5EF4-FFF2-40B4-BE49-F238E27FC236}">
                  <a16:creationId xmlns:a16="http://schemas.microsoft.com/office/drawing/2014/main" id="{403CAF91-ADD8-B977-A3F3-D0D7B64AEBB5}"/>
                </a:ext>
              </a:extLst>
            </p:cNvPr>
            <p:cNvSpPr>
              <a:spLocks noChangeShapeType="1"/>
            </p:cNvSpPr>
            <p:nvPr/>
          </p:nvSpPr>
          <p:spPr bwMode="auto">
            <a:xfrm>
              <a:off x="2304" y="2928"/>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28" name="Group 27">
              <a:extLst>
                <a:ext uri="{FF2B5EF4-FFF2-40B4-BE49-F238E27FC236}">
                  <a16:creationId xmlns:a16="http://schemas.microsoft.com/office/drawing/2014/main" id="{57CA3C9D-A093-2074-8DC6-49E5A9F9A553}"/>
                </a:ext>
              </a:extLst>
            </p:cNvPr>
            <p:cNvGrpSpPr>
              <a:grpSpLocks/>
            </p:cNvGrpSpPr>
            <p:nvPr/>
          </p:nvGrpSpPr>
          <p:grpSpPr bwMode="auto">
            <a:xfrm>
              <a:off x="3360" y="3216"/>
              <a:ext cx="336" cy="240"/>
              <a:chOff x="2640" y="1776"/>
              <a:chExt cx="336" cy="240"/>
            </a:xfrm>
          </p:grpSpPr>
          <p:sp>
            <p:nvSpPr>
              <p:cNvPr id="16386" name="Oval 16385">
                <a:extLst>
                  <a:ext uri="{FF2B5EF4-FFF2-40B4-BE49-F238E27FC236}">
                    <a16:creationId xmlns:a16="http://schemas.microsoft.com/office/drawing/2014/main" id="{0C914548-02B1-85BF-C92A-CD9A237A5B6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7" name="Text Box 54">
                <a:extLst>
                  <a:ext uri="{FF2B5EF4-FFF2-40B4-BE49-F238E27FC236}">
                    <a16:creationId xmlns:a16="http://schemas.microsoft.com/office/drawing/2014/main" id="{EB84CEA6-4928-BAEC-8666-2B0D40B37C0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grpSp>
          <p:nvGrpSpPr>
            <p:cNvPr id="29" name="Group 28">
              <a:extLst>
                <a:ext uri="{FF2B5EF4-FFF2-40B4-BE49-F238E27FC236}">
                  <a16:creationId xmlns:a16="http://schemas.microsoft.com/office/drawing/2014/main" id="{C93839E0-A8F8-A0F7-5E39-9446A0BDB2C7}"/>
                </a:ext>
              </a:extLst>
            </p:cNvPr>
            <p:cNvGrpSpPr>
              <a:grpSpLocks/>
            </p:cNvGrpSpPr>
            <p:nvPr/>
          </p:nvGrpSpPr>
          <p:grpSpPr bwMode="auto">
            <a:xfrm>
              <a:off x="4080" y="3168"/>
              <a:ext cx="336" cy="240"/>
              <a:chOff x="2640" y="1776"/>
              <a:chExt cx="336" cy="240"/>
            </a:xfrm>
          </p:grpSpPr>
          <p:sp>
            <p:nvSpPr>
              <p:cNvPr id="16384" name="Oval 16383">
                <a:extLst>
                  <a:ext uri="{FF2B5EF4-FFF2-40B4-BE49-F238E27FC236}">
                    <a16:creationId xmlns:a16="http://schemas.microsoft.com/office/drawing/2014/main" id="{FCD82E73-3681-1618-1A4B-D604DD09A7F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5" name="Text Box 57">
                <a:extLst>
                  <a:ext uri="{FF2B5EF4-FFF2-40B4-BE49-F238E27FC236}">
                    <a16:creationId xmlns:a16="http://schemas.microsoft.com/office/drawing/2014/main" id="{6F261EA4-C788-B62A-1550-5DE99AD0EAA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N</a:t>
                </a:r>
                <a:endParaRPr lang="en-GB" altLang="en-US" sz="1800"/>
              </a:p>
            </p:txBody>
          </p:sp>
        </p:grpSp>
        <p:sp>
          <p:nvSpPr>
            <p:cNvPr id="30" name="Line 58">
              <a:extLst>
                <a:ext uri="{FF2B5EF4-FFF2-40B4-BE49-F238E27FC236}">
                  <a16:creationId xmlns:a16="http://schemas.microsoft.com/office/drawing/2014/main" id="{10FC5BC2-F2DF-7493-7AB6-55CF877B56E3}"/>
                </a:ext>
              </a:extLst>
            </p:cNvPr>
            <p:cNvSpPr>
              <a:spLocks noChangeShapeType="1"/>
            </p:cNvSpPr>
            <p:nvPr/>
          </p:nvSpPr>
          <p:spPr bwMode="auto">
            <a:xfrm>
              <a:off x="3504" y="292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31" name="Line 59">
              <a:extLst>
                <a:ext uri="{FF2B5EF4-FFF2-40B4-BE49-F238E27FC236}">
                  <a16:creationId xmlns:a16="http://schemas.microsoft.com/office/drawing/2014/main" id="{C8750461-FDEE-3F23-313B-9913D95BE7CC}"/>
                </a:ext>
              </a:extLst>
            </p:cNvPr>
            <p:cNvSpPr>
              <a:spLocks noChangeShapeType="1"/>
            </p:cNvSpPr>
            <p:nvPr/>
          </p:nvSpPr>
          <p:spPr bwMode="auto">
            <a:xfrm>
              <a:off x="4176" y="2928"/>
              <a:ext cx="48"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45575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marL="457200" indent="-457200">
              <a:buFont typeface="Wingdings" panose="05000000000000000000" pitchFamily="2" charset="2"/>
              <a:buChar char="§"/>
              <a:defRPr/>
            </a:pPr>
            <a:r>
              <a:rPr lang="en-US" b="1" dirty="0">
                <a:solidFill>
                  <a:schemeClr val="tx2"/>
                </a:solidFill>
                <a:latin typeface="+mj-lt"/>
                <a:cs typeface="Times New Roman" pitchFamily="18" charset="0"/>
              </a:rPr>
              <a:t>Uninformed Search Strategies</a:t>
            </a:r>
          </a:p>
          <a:p>
            <a:pPr marL="857250" lvl="1" indent="-457200">
              <a:buFont typeface="Wingdings" panose="05000000000000000000" pitchFamily="2" charset="2"/>
              <a:buChar char="§"/>
              <a:defRPr/>
            </a:pPr>
            <a:r>
              <a:rPr lang="en-US" b="1" dirty="0">
                <a:solidFill>
                  <a:schemeClr val="tx2"/>
                </a:solidFill>
                <a:latin typeface="+mj-lt"/>
                <a:cs typeface="Times New Roman" pitchFamily="18" charset="0"/>
              </a:rPr>
              <a:t>Depth-first search</a:t>
            </a:r>
          </a:p>
          <a:p>
            <a:pPr marL="857250" lvl="1" indent="-457200">
              <a:buFont typeface="Wingdings" panose="05000000000000000000" pitchFamily="2" charset="2"/>
              <a:buChar char="§"/>
              <a:defRPr/>
            </a:pPr>
            <a:r>
              <a:rPr lang="en-US" b="1" dirty="0">
                <a:solidFill>
                  <a:schemeClr val="tx2"/>
                </a:solidFill>
                <a:latin typeface="+mj-lt"/>
                <a:cs typeface="Times New Roman" pitchFamily="18" charset="0"/>
              </a:rPr>
              <a:t>Breadth-first search </a:t>
            </a:r>
          </a:p>
          <a:p>
            <a:pPr marL="857250" lvl="1" indent="-457200">
              <a:buFont typeface="Wingdings" panose="05000000000000000000" pitchFamily="2" charset="2"/>
              <a:buChar char="§"/>
              <a:defRPr/>
            </a:pPr>
            <a:r>
              <a:rPr lang="en-US" b="1" dirty="0">
                <a:solidFill>
                  <a:schemeClr val="tx2"/>
                </a:solidFill>
                <a:latin typeface="+mj-lt"/>
                <a:cs typeface="Times New Roman" pitchFamily="18" charset="0"/>
              </a:rPr>
              <a:t>Uniform-cost search</a:t>
            </a:r>
          </a:p>
          <a:p>
            <a:pPr marL="857250" lvl="1" indent="-457200">
              <a:buFont typeface="Wingdings" panose="05000000000000000000" pitchFamily="2" charset="2"/>
              <a:buChar char="§"/>
              <a:defRPr/>
            </a:pPr>
            <a:endParaRPr lang="en-US" b="1" dirty="0">
              <a:solidFill>
                <a:schemeClr val="accent6">
                  <a:lumMod val="75000"/>
                </a:schemeClr>
              </a:solidFill>
              <a:latin typeface="+mj-lt"/>
              <a:cs typeface="Times New Roman" pitchFamily="18" charset="0"/>
            </a:endParaRPr>
          </a:p>
          <a:p>
            <a:pPr marL="857250" lvl="1" indent="-457200">
              <a:buFont typeface="Wingdings" panose="05000000000000000000" pitchFamily="2" charset="2"/>
              <a:buChar char="§"/>
              <a:defRPr/>
            </a:pPr>
            <a:endParaRPr lang="en-US" b="1" dirty="0">
              <a:solidFill>
                <a:schemeClr val="accent6">
                  <a:lumMod val="75000"/>
                </a:schemeClr>
              </a:solidFill>
              <a:latin typeface="+mj-lt"/>
              <a:cs typeface="Times New Roman" pitchFamily="18" charset="0"/>
            </a:endParaRPr>
          </a:p>
          <a:p>
            <a:pPr marL="400050" lvl="1" indent="0">
              <a:buNone/>
              <a:defRPr/>
            </a:pPr>
            <a:endParaRPr lang="en-US" b="1" dirty="0">
              <a:solidFill>
                <a:schemeClr val="accent6">
                  <a:lumMod val="75000"/>
                </a:schemeClr>
              </a:solidFill>
              <a:latin typeface="+mj-lt"/>
              <a:cs typeface="Times New Roman" pitchFamily="18" charset="0"/>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6" name="Picture 5">
            <a:extLst>
              <a:ext uri="{FF2B5EF4-FFF2-40B4-BE49-F238E27FC236}">
                <a16:creationId xmlns:a16="http://schemas.microsoft.com/office/drawing/2014/main" id="{45021D26-C903-281A-33F0-0B56F3884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464124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 I, J</a:t>
            </a:r>
          </a:p>
          <a:p>
            <a:pPr marL="457200" indent="-457200">
              <a:buFont typeface="Wingdings" panose="05000000000000000000" pitchFamily="2" charset="2"/>
              <a:buChar char="q"/>
            </a:pPr>
            <a:r>
              <a:rPr lang="en-US" b="1" dirty="0">
                <a:solidFill>
                  <a:schemeClr val="tx2"/>
                </a:solidFill>
                <a:latin typeface="+mn-lt"/>
              </a:rPr>
              <a:t>K</a:t>
            </a:r>
            <a:endParaRPr lang="en-IN" b="1" dirty="0">
              <a:solidFill>
                <a:schemeClr val="tx2"/>
              </a:solidFill>
              <a:latin typeface="+mn-lt"/>
            </a:endParaRPr>
          </a:p>
        </p:txBody>
      </p:sp>
      <p:grpSp>
        <p:nvGrpSpPr>
          <p:cNvPr id="32" name="Group 31">
            <a:extLst>
              <a:ext uri="{FF2B5EF4-FFF2-40B4-BE49-F238E27FC236}">
                <a16:creationId xmlns:a16="http://schemas.microsoft.com/office/drawing/2014/main" id="{5E5EB1AE-4E72-CF56-91F2-5085D4C4CD23}"/>
              </a:ext>
            </a:extLst>
          </p:cNvPr>
          <p:cNvGrpSpPr>
            <a:grpSpLocks/>
          </p:cNvGrpSpPr>
          <p:nvPr/>
        </p:nvGrpSpPr>
        <p:grpSpPr bwMode="auto">
          <a:xfrm>
            <a:off x="2743200" y="3505200"/>
            <a:ext cx="5410200" cy="2590800"/>
            <a:chOff x="1344" y="1824"/>
            <a:chExt cx="3408" cy="1632"/>
          </a:xfrm>
        </p:grpSpPr>
        <p:grpSp>
          <p:nvGrpSpPr>
            <p:cNvPr id="33" name="Group 32">
              <a:extLst>
                <a:ext uri="{FF2B5EF4-FFF2-40B4-BE49-F238E27FC236}">
                  <a16:creationId xmlns:a16="http://schemas.microsoft.com/office/drawing/2014/main" id="{DC3B373D-0F81-A168-D70B-E7A3689A6742}"/>
                </a:ext>
              </a:extLst>
            </p:cNvPr>
            <p:cNvGrpSpPr>
              <a:grpSpLocks/>
            </p:cNvGrpSpPr>
            <p:nvPr/>
          </p:nvGrpSpPr>
          <p:grpSpPr bwMode="auto">
            <a:xfrm>
              <a:off x="2880" y="1824"/>
              <a:ext cx="336" cy="240"/>
              <a:chOff x="2640" y="1776"/>
              <a:chExt cx="336" cy="240"/>
            </a:xfrm>
          </p:grpSpPr>
          <p:sp>
            <p:nvSpPr>
              <p:cNvPr id="16435" name="Oval 16434">
                <a:extLst>
                  <a:ext uri="{FF2B5EF4-FFF2-40B4-BE49-F238E27FC236}">
                    <a16:creationId xmlns:a16="http://schemas.microsoft.com/office/drawing/2014/main" id="{8437D31E-2291-F520-CD0E-12AB5CE1EC4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6" name="Text Box 7">
                <a:extLst>
                  <a:ext uri="{FF2B5EF4-FFF2-40B4-BE49-F238E27FC236}">
                    <a16:creationId xmlns:a16="http://schemas.microsoft.com/office/drawing/2014/main" id="{B3482ABA-0373-281C-4A59-713676525FB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34" name="Group 33">
              <a:extLst>
                <a:ext uri="{FF2B5EF4-FFF2-40B4-BE49-F238E27FC236}">
                  <a16:creationId xmlns:a16="http://schemas.microsoft.com/office/drawing/2014/main" id="{DEF0E998-DC1E-09B7-623D-9BD299973B75}"/>
                </a:ext>
              </a:extLst>
            </p:cNvPr>
            <p:cNvGrpSpPr>
              <a:grpSpLocks/>
            </p:cNvGrpSpPr>
            <p:nvPr/>
          </p:nvGrpSpPr>
          <p:grpSpPr bwMode="auto">
            <a:xfrm>
              <a:off x="1776" y="2256"/>
              <a:ext cx="336" cy="240"/>
              <a:chOff x="2640" y="1776"/>
              <a:chExt cx="336" cy="240"/>
            </a:xfrm>
          </p:grpSpPr>
          <p:sp>
            <p:nvSpPr>
              <p:cNvPr id="16433" name="Oval 16432">
                <a:extLst>
                  <a:ext uri="{FF2B5EF4-FFF2-40B4-BE49-F238E27FC236}">
                    <a16:creationId xmlns:a16="http://schemas.microsoft.com/office/drawing/2014/main" id="{0E92275A-4176-F05D-3D0A-72ECFA33A9D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4" name="Text Box 10">
                <a:extLst>
                  <a:ext uri="{FF2B5EF4-FFF2-40B4-BE49-F238E27FC236}">
                    <a16:creationId xmlns:a16="http://schemas.microsoft.com/office/drawing/2014/main" id="{B48EEE0F-A78F-AD86-FEF1-0E4230E1D10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35" name="Group 34">
              <a:extLst>
                <a:ext uri="{FF2B5EF4-FFF2-40B4-BE49-F238E27FC236}">
                  <a16:creationId xmlns:a16="http://schemas.microsoft.com/office/drawing/2014/main" id="{8D5C025B-15A3-707E-74F1-A99FC5379E1E}"/>
                </a:ext>
              </a:extLst>
            </p:cNvPr>
            <p:cNvGrpSpPr>
              <a:grpSpLocks/>
            </p:cNvGrpSpPr>
            <p:nvPr/>
          </p:nvGrpSpPr>
          <p:grpSpPr bwMode="auto">
            <a:xfrm>
              <a:off x="2592" y="2256"/>
              <a:ext cx="336" cy="240"/>
              <a:chOff x="2640" y="1776"/>
              <a:chExt cx="336" cy="240"/>
            </a:xfrm>
          </p:grpSpPr>
          <p:sp>
            <p:nvSpPr>
              <p:cNvPr id="16423" name="Oval 16422">
                <a:extLst>
                  <a:ext uri="{FF2B5EF4-FFF2-40B4-BE49-F238E27FC236}">
                    <a16:creationId xmlns:a16="http://schemas.microsoft.com/office/drawing/2014/main" id="{55148251-12C3-14AE-D035-AAFF96D8BE7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4" name="Text Box 13">
                <a:extLst>
                  <a:ext uri="{FF2B5EF4-FFF2-40B4-BE49-F238E27FC236}">
                    <a16:creationId xmlns:a16="http://schemas.microsoft.com/office/drawing/2014/main" id="{9A3D4A86-4D04-E323-F8A8-90F7A564F78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36" name="Group 35">
              <a:extLst>
                <a:ext uri="{FF2B5EF4-FFF2-40B4-BE49-F238E27FC236}">
                  <a16:creationId xmlns:a16="http://schemas.microsoft.com/office/drawing/2014/main" id="{1EA4CB00-455D-B248-C850-C9463902057B}"/>
                </a:ext>
              </a:extLst>
            </p:cNvPr>
            <p:cNvGrpSpPr>
              <a:grpSpLocks/>
            </p:cNvGrpSpPr>
            <p:nvPr/>
          </p:nvGrpSpPr>
          <p:grpSpPr bwMode="auto">
            <a:xfrm>
              <a:off x="4416" y="2256"/>
              <a:ext cx="336" cy="240"/>
              <a:chOff x="2640" y="1776"/>
              <a:chExt cx="336" cy="240"/>
            </a:xfrm>
          </p:grpSpPr>
          <p:sp>
            <p:nvSpPr>
              <p:cNvPr id="16421" name="Oval 16420">
                <a:extLst>
                  <a:ext uri="{FF2B5EF4-FFF2-40B4-BE49-F238E27FC236}">
                    <a16:creationId xmlns:a16="http://schemas.microsoft.com/office/drawing/2014/main" id="{DE24D377-C039-7D33-61BB-99C1313E86B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2" name="Text Box 16">
                <a:extLst>
                  <a:ext uri="{FF2B5EF4-FFF2-40B4-BE49-F238E27FC236}">
                    <a16:creationId xmlns:a16="http://schemas.microsoft.com/office/drawing/2014/main" id="{036BE956-A13E-8923-533A-7F94AAB22852}"/>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37" name="Group 36">
              <a:extLst>
                <a:ext uri="{FF2B5EF4-FFF2-40B4-BE49-F238E27FC236}">
                  <a16:creationId xmlns:a16="http://schemas.microsoft.com/office/drawing/2014/main" id="{2B898CB9-1571-E131-8E1B-93CB7BA0D797}"/>
                </a:ext>
              </a:extLst>
            </p:cNvPr>
            <p:cNvGrpSpPr>
              <a:grpSpLocks/>
            </p:cNvGrpSpPr>
            <p:nvPr/>
          </p:nvGrpSpPr>
          <p:grpSpPr bwMode="auto">
            <a:xfrm>
              <a:off x="3408" y="2256"/>
              <a:ext cx="336" cy="240"/>
              <a:chOff x="2640" y="1776"/>
              <a:chExt cx="336" cy="240"/>
            </a:xfrm>
          </p:grpSpPr>
          <p:sp>
            <p:nvSpPr>
              <p:cNvPr id="16411" name="Oval 16410">
                <a:extLst>
                  <a:ext uri="{FF2B5EF4-FFF2-40B4-BE49-F238E27FC236}">
                    <a16:creationId xmlns:a16="http://schemas.microsoft.com/office/drawing/2014/main" id="{61DE9377-31E7-6220-8065-FD670D0408B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2" name="Text Box 19">
                <a:extLst>
                  <a:ext uri="{FF2B5EF4-FFF2-40B4-BE49-F238E27FC236}">
                    <a16:creationId xmlns:a16="http://schemas.microsoft.com/office/drawing/2014/main" id="{5FD60669-6405-BEF7-FF0D-021881C99C9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38" name="Group 37">
              <a:extLst>
                <a:ext uri="{FF2B5EF4-FFF2-40B4-BE49-F238E27FC236}">
                  <a16:creationId xmlns:a16="http://schemas.microsoft.com/office/drawing/2014/main" id="{24924999-C780-D683-A62C-A9877B455475}"/>
                </a:ext>
              </a:extLst>
            </p:cNvPr>
            <p:cNvGrpSpPr>
              <a:grpSpLocks/>
            </p:cNvGrpSpPr>
            <p:nvPr/>
          </p:nvGrpSpPr>
          <p:grpSpPr bwMode="auto">
            <a:xfrm>
              <a:off x="1344" y="2688"/>
              <a:ext cx="336" cy="240"/>
              <a:chOff x="2640" y="1776"/>
              <a:chExt cx="336" cy="240"/>
            </a:xfrm>
          </p:grpSpPr>
          <p:sp>
            <p:nvSpPr>
              <p:cNvPr id="16409" name="Oval 16408">
                <a:extLst>
                  <a:ext uri="{FF2B5EF4-FFF2-40B4-BE49-F238E27FC236}">
                    <a16:creationId xmlns:a16="http://schemas.microsoft.com/office/drawing/2014/main" id="{889E99EB-DB4C-C611-E5FD-8DE58EA997D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0" name="Text Box 22">
                <a:extLst>
                  <a:ext uri="{FF2B5EF4-FFF2-40B4-BE49-F238E27FC236}">
                    <a16:creationId xmlns:a16="http://schemas.microsoft.com/office/drawing/2014/main" id="{44E0E060-50F6-AF1C-B7BC-50EE1464632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39" name="Group 38">
              <a:extLst>
                <a:ext uri="{FF2B5EF4-FFF2-40B4-BE49-F238E27FC236}">
                  <a16:creationId xmlns:a16="http://schemas.microsoft.com/office/drawing/2014/main" id="{748C85AC-DF6D-F019-7326-669BC2D3EC4D}"/>
                </a:ext>
              </a:extLst>
            </p:cNvPr>
            <p:cNvGrpSpPr>
              <a:grpSpLocks/>
            </p:cNvGrpSpPr>
            <p:nvPr/>
          </p:nvGrpSpPr>
          <p:grpSpPr bwMode="auto">
            <a:xfrm>
              <a:off x="2112" y="2688"/>
              <a:ext cx="336" cy="240"/>
              <a:chOff x="2640" y="1776"/>
              <a:chExt cx="336" cy="240"/>
            </a:xfrm>
          </p:grpSpPr>
          <p:sp>
            <p:nvSpPr>
              <p:cNvPr id="16407" name="Oval 16406">
                <a:extLst>
                  <a:ext uri="{FF2B5EF4-FFF2-40B4-BE49-F238E27FC236}">
                    <a16:creationId xmlns:a16="http://schemas.microsoft.com/office/drawing/2014/main" id="{BDCACAAE-E1EF-2B6E-FE37-78A44AF241F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8" name="Text Box 25">
                <a:extLst>
                  <a:ext uri="{FF2B5EF4-FFF2-40B4-BE49-F238E27FC236}">
                    <a16:creationId xmlns:a16="http://schemas.microsoft.com/office/drawing/2014/main" id="{7FCB5102-B3F0-7945-B235-496AF6C4307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40" name="Group 39">
              <a:extLst>
                <a:ext uri="{FF2B5EF4-FFF2-40B4-BE49-F238E27FC236}">
                  <a16:creationId xmlns:a16="http://schemas.microsoft.com/office/drawing/2014/main" id="{AA712EBA-7F6E-A97A-65B8-D2662535A395}"/>
                </a:ext>
              </a:extLst>
            </p:cNvPr>
            <p:cNvGrpSpPr>
              <a:grpSpLocks/>
            </p:cNvGrpSpPr>
            <p:nvPr/>
          </p:nvGrpSpPr>
          <p:grpSpPr bwMode="auto">
            <a:xfrm>
              <a:off x="2832" y="2688"/>
              <a:ext cx="336" cy="240"/>
              <a:chOff x="2640" y="1776"/>
              <a:chExt cx="336" cy="240"/>
            </a:xfrm>
          </p:grpSpPr>
          <p:sp>
            <p:nvSpPr>
              <p:cNvPr id="16405" name="Oval 16404">
                <a:extLst>
                  <a:ext uri="{FF2B5EF4-FFF2-40B4-BE49-F238E27FC236}">
                    <a16:creationId xmlns:a16="http://schemas.microsoft.com/office/drawing/2014/main" id="{734F1E43-CE6D-2284-1D47-070995399CE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6" name="Text Box 28">
                <a:extLst>
                  <a:ext uri="{FF2B5EF4-FFF2-40B4-BE49-F238E27FC236}">
                    <a16:creationId xmlns:a16="http://schemas.microsoft.com/office/drawing/2014/main" id="{19B47ABD-44DC-CF70-5F59-BCC57E08FC1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41" name="Group 40">
              <a:extLst>
                <a:ext uri="{FF2B5EF4-FFF2-40B4-BE49-F238E27FC236}">
                  <a16:creationId xmlns:a16="http://schemas.microsoft.com/office/drawing/2014/main" id="{2B8470C1-276A-B138-68E3-553F71F1957B}"/>
                </a:ext>
              </a:extLst>
            </p:cNvPr>
            <p:cNvGrpSpPr>
              <a:grpSpLocks/>
            </p:cNvGrpSpPr>
            <p:nvPr/>
          </p:nvGrpSpPr>
          <p:grpSpPr bwMode="auto">
            <a:xfrm>
              <a:off x="3312" y="2688"/>
              <a:ext cx="336" cy="240"/>
              <a:chOff x="2640" y="1776"/>
              <a:chExt cx="336" cy="240"/>
            </a:xfrm>
          </p:grpSpPr>
          <p:sp>
            <p:nvSpPr>
              <p:cNvPr id="16403" name="Oval 16402">
                <a:extLst>
                  <a:ext uri="{FF2B5EF4-FFF2-40B4-BE49-F238E27FC236}">
                    <a16:creationId xmlns:a16="http://schemas.microsoft.com/office/drawing/2014/main" id="{06C14E22-8945-0DC3-3393-41F2E4ED475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4" name="Text Box 31">
                <a:extLst>
                  <a:ext uri="{FF2B5EF4-FFF2-40B4-BE49-F238E27FC236}">
                    <a16:creationId xmlns:a16="http://schemas.microsoft.com/office/drawing/2014/main" id="{EC103A9F-351B-F2BA-5643-0B8BA7F839B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42" name="Group 41">
              <a:extLst>
                <a:ext uri="{FF2B5EF4-FFF2-40B4-BE49-F238E27FC236}">
                  <a16:creationId xmlns:a16="http://schemas.microsoft.com/office/drawing/2014/main" id="{9B6D95A1-FAB8-754A-D0C7-6C74673340FB}"/>
                </a:ext>
              </a:extLst>
            </p:cNvPr>
            <p:cNvGrpSpPr>
              <a:grpSpLocks/>
            </p:cNvGrpSpPr>
            <p:nvPr/>
          </p:nvGrpSpPr>
          <p:grpSpPr bwMode="auto">
            <a:xfrm>
              <a:off x="3936" y="2688"/>
              <a:ext cx="336" cy="240"/>
              <a:chOff x="2640" y="1776"/>
              <a:chExt cx="336" cy="240"/>
            </a:xfrm>
          </p:grpSpPr>
          <p:sp>
            <p:nvSpPr>
              <p:cNvPr id="16401" name="Oval 16400">
                <a:extLst>
                  <a:ext uri="{FF2B5EF4-FFF2-40B4-BE49-F238E27FC236}">
                    <a16:creationId xmlns:a16="http://schemas.microsoft.com/office/drawing/2014/main" id="{3CA96D0F-C756-46CC-5449-F6D7E89EB2E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2" name="Text Box 34">
                <a:extLst>
                  <a:ext uri="{FF2B5EF4-FFF2-40B4-BE49-F238E27FC236}">
                    <a16:creationId xmlns:a16="http://schemas.microsoft.com/office/drawing/2014/main" id="{D8AFBBA8-C04B-BA03-977D-FBE121C8CDA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43" name="Group 42">
              <a:extLst>
                <a:ext uri="{FF2B5EF4-FFF2-40B4-BE49-F238E27FC236}">
                  <a16:creationId xmlns:a16="http://schemas.microsoft.com/office/drawing/2014/main" id="{6B45E04D-A292-A723-B44D-89DBD2593E84}"/>
                </a:ext>
              </a:extLst>
            </p:cNvPr>
            <p:cNvGrpSpPr>
              <a:grpSpLocks/>
            </p:cNvGrpSpPr>
            <p:nvPr/>
          </p:nvGrpSpPr>
          <p:grpSpPr bwMode="auto">
            <a:xfrm>
              <a:off x="1776" y="3216"/>
              <a:ext cx="336" cy="240"/>
              <a:chOff x="2640" y="1776"/>
              <a:chExt cx="336" cy="240"/>
            </a:xfrm>
          </p:grpSpPr>
          <p:sp>
            <p:nvSpPr>
              <p:cNvPr id="16399" name="Oval 16398">
                <a:extLst>
                  <a:ext uri="{FF2B5EF4-FFF2-40B4-BE49-F238E27FC236}">
                    <a16:creationId xmlns:a16="http://schemas.microsoft.com/office/drawing/2014/main" id="{A1C97DA5-3F06-5487-B338-869A306A5EAF}"/>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0" name="Text Box 37">
                <a:extLst>
                  <a:ext uri="{FF2B5EF4-FFF2-40B4-BE49-F238E27FC236}">
                    <a16:creationId xmlns:a16="http://schemas.microsoft.com/office/drawing/2014/main" id="{0267D3CA-48FC-D2B1-7D7A-FC4EADC08D7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44" name="Group 43">
              <a:extLst>
                <a:ext uri="{FF2B5EF4-FFF2-40B4-BE49-F238E27FC236}">
                  <a16:creationId xmlns:a16="http://schemas.microsoft.com/office/drawing/2014/main" id="{DC27190C-1CA1-DFDD-357A-4B5A10A83212}"/>
                </a:ext>
              </a:extLst>
            </p:cNvPr>
            <p:cNvGrpSpPr>
              <a:grpSpLocks/>
            </p:cNvGrpSpPr>
            <p:nvPr/>
          </p:nvGrpSpPr>
          <p:grpSpPr bwMode="auto">
            <a:xfrm>
              <a:off x="2400" y="3216"/>
              <a:ext cx="336" cy="240"/>
              <a:chOff x="2640" y="1776"/>
              <a:chExt cx="336" cy="240"/>
            </a:xfrm>
          </p:grpSpPr>
          <p:sp>
            <p:nvSpPr>
              <p:cNvPr id="16397" name="Oval 16396">
                <a:extLst>
                  <a:ext uri="{FF2B5EF4-FFF2-40B4-BE49-F238E27FC236}">
                    <a16:creationId xmlns:a16="http://schemas.microsoft.com/office/drawing/2014/main" id="{4D49E474-6CCB-AE58-D6C3-DDE3E1EB814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8" name="Text Box 40">
                <a:extLst>
                  <a:ext uri="{FF2B5EF4-FFF2-40B4-BE49-F238E27FC236}">
                    <a16:creationId xmlns:a16="http://schemas.microsoft.com/office/drawing/2014/main" id="{D315E957-0E03-F283-3C89-A2C68B4822A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45" name="Line 41">
              <a:extLst>
                <a:ext uri="{FF2B5EF4-FFF2-40B4-BE49-F238E27FC236}">
                  <a16:creationId xmlns:a16="http://schemas.microsoft.com/office/drawing/2014/main" id="{D60FFE20-40C1-BAAC-9C40-F6AB3CDBB781}"/>
                </a:ext>
              </a:extLst>
            </p:cNvPr>
            <p:cNvSpPr>
              <a:spLocks noChangeShapeType="1"/>
            </p:cNvSpPr>
            <p:nvPr/>
          </p:nvSpPr>
          <p:spPr bwMode="auto">
            <a:xfrm flipH="1">
              <a:off x="2016" y="2064"/>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6" name="Line 42">
              <a:extLst>
                <a:ext uri="{FF2B5EF4-FFF2-40B4-BE49-F238E27FC236}">
                  <a16:creationId xmlns:a16="http://schemas.microsoft.com/office/drawing/2014/main" id="{818FCF2D-A6B2-E023-9495-72B20C42938F}"/>
                </a:ext>
              </a:extLst>
            </p:cNvPr>
            <p:cNvSpPr>
              <a:spLocks noChangeShapeType="1"/>
            </p:cNvSpPr>
            <p:nvPr/>
          </p:nvSpPr>
          <p:spPr bwMode="auto">
            <a:xfrm flipH="1">
              <a:off x="2832" y="2064"/>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7" name="Line 43">
              <a:extLst>
                <a:ext uri="{FF2B5EF4-FFF2-40B4-BE49-F238E27FC236}">
                  <a16:creationId xmlns:a16="http://schemas.microsoft.com/office/drawing/2014/main" id="{18FADB90-F4E8-BE54-1AE2-F4F7FC4300E1}"/>
                </a:ext>
              </a:extLst>
            </p:cNvPr>
            <p:cNvSpPr>
              <a:spLocks noChangeShapeType="1"/>
            </p:cNvSpPr>
            <p:nvPr/>
          </p:nvSpPr>
          <p:spPr bwMode="auto">
            <a:xfrm>
              <a:off x="3024" y="2064"/>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8" name="Line 44">
              <a:extLst>
                <a:ext uri="{FF2B5EF4-FFF2-40B4-BE49-F238E27FC236}">
                  <a16:creationId xmlns:a16="http://schemas.microsoft.com/office/drawing/2014/main" id="{994D2BAF-B661-F1B6-AEBB-E623FCBF9600}"/>
                </a:ext>
              </a:extLst>
            </p:cNvPr>
            <p:cNvSpPr>
              <a:spLocks noChangeShapeType="1"/>
            </p:cNvSpPr>
            <p:nvPr/>
          </p:nvSpPr>
          <p:spPr bwMode="auto">
            <a:xfrm>
              <a:off x="3024" y="2064"/>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9" name="Line 45">
              <a:extLst>
                <a:ext uri="{FF2B5EF4-FFF2-40B4-BE49-F238E27FC236}">
                  <a16:creationId xmlns:a16="http://schemas.microsoft.com/office/drawing/2014/main" id="{E1352327-8039-333D-5FE8-96375B369CC0}"/>
                </a:ext>
              </a:extLst>
            </p:cNvPr>
            <p:cNvSpPr>
              <a:spLocks noChangeShapeType="1"/>
            </p:cNvSpPr>
            <p:nvPr/>
          </p:nvSpPr>
          <p:spPr bwMode="auto">
            <a:xfrm flipH="1">
              <a:off x="1536" y="2496"/>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0" name="Line 46">
              <a:extLst>
                <a:ext uri="{FF2B5EF4-FFF2-40B4-BE49-F238E27FC236}">
                  <a16:creationId xmlns:a16="http://schemas.microsoft.com/office/drawing/2014/main" id="{33136405-0D2F-907D-37B2-A98EFF8B87E1}"/>
                </a:ext>
              </a:extLst>
            </p:cNvPr>
            <p:cNvSpPr>
              <a:spLocks noChangeShapeType="1"/>
            </p:cNvSpPr>
            <p:nvPr/>
          </p:nvSpPr>
          <p:spPr bwMode="auto">
            <a:xfrm>
              <a:off x="1920" y="2496"/>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1" name="Line 47">
              <a:extLst>
                <a:ext uri="{FF2B5EF4-FFF2-40B4-BE49-F238E27FC236}">
                  <a16:creationId xmlns:a16="http://schemas.microsoft.com/office/drawing/2014/main" id="{76A29255-4344-EDB1-FF0D-DD935C2B8988}"/>
                </a:ext>
              </a:extLst>
            </p:cNvPr>
            <p:cNvSpPr>
              <a:spLocks noChangeShapeType="1"/>
            </p:cNvSpPr>
            <p:nvPr/>
          </p:nvSpPr>
          <p:spPr bwMode="auto">
            <a:xfrm>
              <a:off x="2832" y="2496"/>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2" name="Line 48">
              <a:extLst>
                <a:ext uri="{FF2B5EF4-FFF2-40B4-BE49-F238E27FC236}">
                  <a16:creationId xmlns:a16="http://schemas.microsoft.com/office/drawing/2014/main" id="{02641848-A7A3-2CE5-02BF-64C9ED560FE4}"/>
                </a:ext>
              </a:extLst>
            </p:cNvPr>
            <p:cNvSpPr>
              <a:spLocks noChangeShapeType="1"/>
            </p:cNvSpPr>
            <p:nvPr/>
          </p:nvSpPr>
          <p:spPr bwMode="auto">
            <a:xfrm flipH="1">
              <a:off x="3456" y="2496"/>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3" name="Line 49">
              <a:extLst>
                <a:ext uri="{FF2B5EF4-FFF2-40B4-BE49-F238E27FC236}">
                  <a16:creationId xmlns:a16="http://schemas.microsoft.com/office/drawing/2014/main" id="{99250F6F-3EC6-D483-F84C-98F43D5CE473}"/>
                </a:ext>
              </a:extLst>
            </p:cNvPr>
            <p:cNvSpPr>
              <a:spLocks noChangeShapeType="1"/>
            </p:cNvSpPr>
            <p:nvPr/>
          </p:nvSpPr>
          <p:spPr bwMode="auto">
            <a:xfrm>
              <a:off x="3600" y="2496"/>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4" name="Line 50">
              <a:extLst>
                <a:ext uri="{FF2B5EF4-FFF2-40B4-BE49-F238E27FC236}">
                  <a16:creationId xmlns:a16="http://schemas.microsoft.com/office/drawing/2014/main" id="{2CF7A21B-275E-5BAC-9500-41D1566B4D0E}"/>
                </a:ext>
              </a:extLst>
            </p:cNvPr>
            <p:cNvSpPr>
              <a:spLocks noChangeShapeType="1"/>
            </p:cNvSpPr>
            <p:nvPr/>
          </p:nvSpPr>
          <p:spPr bwMode="auto">
            <a:xfrm flipH="1">
              <a:off x="1968" y="2928"/>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5" name="Line 51">
              <a:extLst>
                <a:ext uri="{FF2B5EF4-FFF2-40B4-BE49-F238E27FC236}">
                  <a16:creationId xmlns:a16="http://schemas.microsoft.com/office/drawing/2014/main" id="{328E4177-A7AC-8ABB-B11A-788C93F90B5D}"/>
                </a:ext>
              </a:extLst>
            </p:cNvPr>
            <p:cNvSpPr>
              <a:spLocks noChangeShapeType="1"/>
            </p:cNvSpPr>
            <p:nvPr/>
          </p:nvSpPr>
          <p:spPr bwMode="auto">
            <a:xfrm>
              <a:off x="2304" y="2928"/>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56" name="Group 55">
              <a:extLst>
                <a:ext uri="{FF2B5EF4-FFF2-40B4-BE49-F238E27FC236}">
                  <a16:creationId xmlns:a16="http://schemas.microsoft.com/office/drawing/2014/main" id="{C9687870-F633-6F1C-763E-4CA892401AD7}"/>
                </a:ext>
              </a:extLst>
            </p:cNvPr>
            <p:cNvGrpSpPr>
              <a:grpSpLocks/>
            </p:cNvGrpSpPr>
            <p:nvPr/>
          </p:nvGrpSpPr>
          <p:grpSpPr bwMode="auto">
            <a:xfrm>
              <a:off x="3360" y="3216"/>
              <a:ext cx="336" cy="240"/>
              <a:chOff x="2640" y="1776"/>
              <a:chExt cx="336" cy="240"/>
            </a:xfrm>
          </p:grpSpPr>
          <p:sp>
            <p:nvSpPr>
              <p:cNvPr id="62" name="Oval 61">
                <a:extLst>
                  <a:ext uri="{FF2B5EF4-FFF2-40B4-BE49-F238E27FC236}">
                    <a16:creationId xmlns:a16="http://schemas.microsoft.com/office/drawing/2014/main" id="{97893D98-41E5-312F-ED99-B831C24818E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3" name="Text Box 54">
                <a:extLst>
                  <a:ext uri="{FF2B5EF4-FFF2-40B4-BE49-F238E27FC236}">
                    <a16:creationId xmlns:a16="http://schemas.microsoft.com/office/drawing/2014/main" id="{DB782284-C599-FD44-F81D-F9657374539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grpSp>
          <p:nvGrpSpPr>
            <p:cNvPr id="57" name="Group 56">
              <a:extLst>
                <a:ext uri="{FF2B5EF4-FFF2-40B4-BE49-F238E27FC236}">
                  <a16:creationId xmlns:a16="http://schemas.microsoft.com/office/drawing/2014/main" id="{C86ACB5D-6879-802D-DCCD-E472512337FF}"/>
                </a:ext>
              </a:extLst>
            </p:cNvPr>
            <p:cNvGrpSpPr>
              <a:grpSpLocks/>
            </p:cNvGrpSpPr>
            <p:nvPr/>
          </p:nvGrpSpPr>
          <p:grpSpPr bwMode="auto">
            <a:xfrm>
              <a:off x="4080" y="3168"/>
              <a:ext cx="336" cy="240"/>
              <a:chOff x="2640" y="1776"/>
              <a:chExt cx="336" cy="240"/>
            </a:xfrm>
          </p:grpSpPr>
          <p:sp>
            <p:nvSpPr>
              <p:cNvPr id="60" name="Oval 59">
                <a:extLst>
                  <a:ext uri="{FF2B5EF4-FFF2-40B4-BE49-F238E27FC236}">
                    <a16:creationId xmlns:a16="http://schemas.microsoft.com/office/drawing/2014/main" id="{A05F321F-96A6-89F3-85E1-CA0C6CAB7BA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1" name="Text Box 57">
                <a:extLst>
                  <a:ext uri="{FF2B5EF4-FFF2-40B4-BE49-F238E27FC236}">
                    <a16:creationId xmlns:a16="http://schemas.microsoft.com/office/drawing/2014/main" id="{14F7CDDA-E4D8-4EC1-451A-026CB601A7C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N</a:t>
                </a:r>
                <a:endParaRPr lang="en-GB" altLang="en-US" sz="1800"/>
              </a:p>
            </p:txBody>
          </p:sp>
        </p:grpSp>
        <p:sp>
          <p:nvSpPr>
            <p:cNvPr id="58" name="Line 58">
              <a:extLst>
                <a:ext uri="{FF2B5EF4-FFF2-40B4-BE49-F238E27FC236}">
                  <a16:creationId xmlns:a16="http://schemas.microsoft.com/office/drawing/2014/main" id="{4A5EDF0C-F833-365C-E949-A1E9AC7A9860}"/>
                </a:ext>
              </a:extLst>
            </p:cNvPr>
            <p:cNvSpPr>
              <a:spLocks noChangeShapeType="1"/>
            </p:cNvSpPr>
            <p:nvPr/>
          </p:nvSpPr>
          <p:spPr bwMode="auto">
            <a:xfrm>
              <a:off x="3504" y="292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9" name="Line 59">
              <a:extLst>
                <a:ext uri="{FF2B5EF4-FFF2-40B4-BE49-F238E27FC236}">
                  <a16:creationId xmlns:a16="http://schemas.microsoft.com/office/drawing/2014/main" id="{3E435005-60C6-C5CF-C1F0-5251D0D6C166}"/>
                </a:ext>
              </a:extLst>
            </p:cNvPr>
            <p:cNvSpPr>
              <a:spLocks noChangeShapeType="1"/>
            </p:cNvSpPr>
            <p:nvPr/>
          </p:nvSpPr>
          <p:spPr bwMode="auto">
            <a:xfrm>
              <a:off x="4176" y="2928"/>
              <a:ext cx="48"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1308016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 I, J</a:t>
            </a:r>
          </a:p>
          <a:p>
            <a:pPr marL="457200" indent="-457200">
              <a:buFont typeface="Wingdings" panose="05000000000000000000" pitchFamily="2" charset="2"/>
              <a:buChar char="q"/>
            </a:pPr>
            <a:r>
              <a:rPr lang="en-US" b="1" dirty="0">
                <a:solidFill>
                  <a:schemeClr val="tx2"/>
                </a:solidFill>
                <a:latin typeface="+mn-lt"/>
              </a:rPr>
              <a:t>K, L</a:t>
            </a:r>
            <a:endParaRPr lang="en-IN" b="1" dirty="0">
              <a:solidFill>
                <a:schemeClr val="tx2"/>
              </a:solidFill>
              <a:latin typeface="+mn-lt"/>
            </a:endParaRPr>
          </a:p>
        </p:txBody>
      </p:sp>
      <p:grpSp>
        <p:nvGrpSpPr>
          <p:cNvPr id="3" name="Group 2">
            <a:extLst>
              <a:ext uri="{FF2B5EF4-FFF2-40B4-BE49-F238E27FC236}">
                <a16:creationId xmlns:a16="http://schemas.microsoft.com/office/drawing/2014/main" id="{F5368415-0EE5-65C0-13F9-3197E8C13547}"/>
              </a:ext>
            </a:extLst>
          </p:cNvPr>
          <p:cNvGrpSpPr>
            <a:grpSpLocks/>
          </p:cNvGrpSpPr>
          <p:nvPr/>
        </p:nvGrpSpPr>
        <p:grpSpPr bwMode="auto">
          <a:xfrm>
            <a:off x="2895600" y="2878481"/>
            <a:ext cx="5410200" cy="3429000"/>
            <a:chOff x="1104" y="1776"/>
            <a:chExt cx="3408" cy="2160"/>
          </a:xfrm>
        </p:grpSpPr>
        <p:grpSp>
          <p:nvGrpSpPr>
            <p:cNvPr id="5" name="Group 4">
              <a:extLst>
                <a:ext uri="{FF2B5EF4-FFF2-40B4-BE49-F238E27FC236}">
                  <a16:creationId xmlns:a16="http://schemas.microsoft.com/office/drawing/2014/main" id="{532EC9EA-FF97-AFE1-3093-63C050762B65}"/>
                </a:ext>
              </a:extLst>
            </p:cNvPr>
            <p:cNvGrpSpPr>
              <a:grpSpLocks/>
            </p:cNvGrpSpPr>
            <p:nvPr/>
          </p:nvGrpSpPr>
          <p:grpSpPr bwMode="auto">
            <a:xfrm>
              <a:off x="2640" y="1776"/>
              <a:ext cx="336" cy="240"/>
              <a:chOff x="2640" y="1776"/>
              <a:chExt cx="336" cy="240"/>
            </a:xfrm>
          </p:grpSpPr>
          <p:sp>
            <p:nvSpPr>
              <p:cNvPr id="16438" name="Oval 16437">
                <a:extLst>
                  <a:ext uri="{FF2B5EF4-FFF2-40B4-BE49-F238E27FC236}">
                    <a16:creationId xmlns:a16="http://schemas.microsoft.com/office/drawing/2014/main" id="{61384354-4C1F-70E9-EA13-39A993B3855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9" name="Text Box 7">
                <a:extLst>
                  <a:ext uri="{FF2B5EF4-FFF2-40B4-BE49-F238E27FC236}">
                    <a16:creationId xmlns:a16="http://schemas.microsoft.com/office/drawing/2014/main" id="{8E7BB29E-89AD-1154-3E67-6FA4363D2A3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6" name="Group 5">
              <a:extLst>
                <a:ext uri="{FF2B5EF4-FFF2-40B4-BE49-F238E27FC236}">
                  <a16:creationId xmlns:a16="http://schemas.microsoft.com/office/drawing/2014/main" id="{27591080-AD39-83B6-7FBD-7AF81DF6BD37}"/>
                </a:ext>
              </a:extLst>
            </p:cNvPr>
            <p:cNvGrpSpPr>
              <a:grpSpLocks/>
            </p:cNvGrpSpPr>
            <p:nvPr/>
          </p:nvGrpSpPr>
          <p:grpSpPr bwMode="auto">
            <a:xfrm>
              <a:off x="1536" y="2208"/>
              <a:ext cx="336" cy="240"/>
              <a:chOff x="2640" y="1776"/>
              <a:chExt cx="336" cy="240"/>
            </a:xfrm>
          </p:grpSpPr>
          <p:sp>
            <p:nvSpPr>
              <p:cNvPr id="16432" name="Oval 16431">
                <a:extLst>
                  <a:ext uri="{FF2B5EF4-FFF2-40B4-BE49-F238E27FC236}">
                    <a16:creationId xmlns:a16="http://schemas.microsoft.com/office/drawing/2014/main" id="{2BD6438A-A661-5464-18F0-5F0E12143B1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7" name="Text Box 10">
                <a:extLst>
                  <a:ext uri="{FF2B5EF4-FFF2-40B4-BE49-F238E27FC236}">
                    <a16:creationId xmlns:a16="http://schemas.microsoft.com/office/drawing/2014/main" id="{B30AD152-27F6-716E-4E16-9BB4547811F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7" name="Group 6">
              <a:extLst>
                <a:ext uri="{FF2B5EF4-FFF2-40B4-BE49-F238E27FC236}">
                  <a16:creationId xmlns:a16="http://schemas.microsoft.com/office/drawing/2014/main" id="{DBDBC2C7-5753-0509-9DB3-6D6908A2FFA6}"/>
                </a:ext>
              </a:extLst>
            </p:cNvPr>
            <p:cNvGrpSpPr>
              <a:grpSpLocks/>
            </p:cNvGrpSpPr>
            <p:nvPr/>
          </p:nvGrpSpPr>
          <p:grpSpPr bwMode="auto">
            <a:xfrm>
              <a:off x="2352" y="2208"/>
              <a:ext cx="336" cy="240"/>
              <a:chOff x="2640" y="1776"/>
              <a:chExt cx="336" cy="240"/>
            </a:xfrm>
          </p:grpSpPr>
          <p:sp>
            <p:nvSpPr>
              <p:cNvPr id="16430" name="Oval 16429">
                <a:extLst>
                  <a:ext uri="{FF2B5EF4-FFF2-40B4-BE49-F238E27FC236}">
                    <a16:creationId xmlns:a16="http://schemas.microsoft.com/office/drawing/2014/main" id="{5E431152-EC6A-D893-9688-DC447DCD5E3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1" name="Text Box 13">
                <a:extLst>
                  <a:ext uri="{FF2B5EF4-FFF2-40B4-BE49-F238E27FC236}">
                    <a16:creationId xmlns:a16="http://schemas.microsoft.com/office/drawing/2014/main" id="{B6C76EEA-5447-406E-AEEF-B117B0C2F0D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8" name="Group 7">
              <a:extLst>
                <a:ext uri="{FF2B5EF4-FFF2-40B4-BE49-F238E27FC236}">
                  <a16:creationId xmlns:a16="http://schemas.microsoft.com/office/drawing/2014/main" id="{D45F7019-7FC9-C4B3-2E6B-C5A29FA1C52B}"/>
                </a:ext>
              </a:extLst>
            </p:cNvPr>
            <p:cNvGrpSpPr>
              <a:grpSpLocks/>
            </p:cNvGrpSpPr>
            <p:nvPr/>
          </p:nvGrpSpPr>
          <p:grpSpPr bwMode="auto">
            <a:xfrm>
              <a:off x="4176" y="2208"/>
              <a:ext cx="336" cy="240"/>
              <a:chOff x="2640" y="1776"/>
              <a:chExt cx="336" cy="240"/>
            </a:xfrm>
          </p:grpSpPr>
          <p:sp>
            <p:nvSpPr>
              <p:cNvPr id="16428" name="Oval 16427">
                <a:extLst>
                  <a:ext uri="{FF2B5EF4-FFF2-40B4-BE49-F238E27FC236}">
                    <a16:creationId xmlns:a16="http://schemas.microsoft.com/office/drawing/2014/main" id="{E9D975A7-BD9C-7A82-E958-2E0772FA85B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9" name="Text Box 16">
                <a:extLst>
                  <a:ext uri="{FF2B5EF4-FFF2-40B4-BE49-F238E27FC236}">
                    <a16:creationId xmlns:a16="http://schemas.microsoft.com/office/drawing/2014/main" id="{AD9369C4-6740-089F-A1D6-D5375B75F21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9" name="Group 8">
              <a:extLst>
                <a:ext uri="{FF2B5EF4-FFF2-40B4-BE49-F238E27FC236}">
                  <a16:creationId xmlns:a16="http://schemas.microsoft.com/office/drawing/2014/main" id="{C96D98EE-FAFA-8E18-842E-5D8D02AF9D7C}"/>
                </a:ext>
              </a:extLst>
            </p:cNvPr>
            <p:cNvGrpSpPr>
              <a:grpSpLocks/>
            </p:cNvGrpSpPr>
            <p:nvPr/>
          </p:nvGrpSpPr>
          <p:grpSpPr bwMode="auto">
            <a:xfrm>
              <a:off x="3168" y="2208"/>
              <a:ext cx="336" cy="240"/>
              <a:chOff x="2640" y="1776"/>
              <a:chExt cx="336" cy="240"/>
            </a:xfrm>
          </p:grpSpPr>
          <p:sp>
            <p:nvSpPr>
              <p:cNvPr id="16426" name="Oval 16425">
                <a:extLst>
                  <a:ext uri="{FF2B5EF4-FFF2-40B4-BE49-F238E27FC236}">
                    <a16:creationId xmlns:a16="http://schemas.microsoft.com/office/drawing/2014/main" id="{3DCA3798-6805-1346-5425-1150BC5700B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7" name="Text Box 19">
                <a:extLst>
                  <a:ext uri="{FF2B5EF4-FFF2-40B4-BE49-F238E27FC236}">
                    <a16:creationId xmlns:a16="http://schemas.microsoft.com/office/drawing/2014/main" id="{D3A020BF-EED2-FBEE-2834-1AFD289CEE2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10" name="Group 9">
              <a:extLst>
                <a:ext uri="{FF2B5EF4-FFF2-40B4-BE49-F238E27FC236}">
                  <a16:creationId xmlns:a16="http://schemas.microsoft.com/office/drawing/2014/main" id="{DCE2C62A-EF06-52AA-14FD-ACFC9DC8F580}"/>
                </a:ext>
              </a:extLst>
            </p:cNvPr>
            <p:cNvGrpSpPr>
              <a:grpSpLocks/>
            </p:cNvGrpSpPr>
            <p:nvPr/>
          </p:nvGrpSpPr>
          <p:grpSpPr bwMode="auto">
            <a:xfrm>
              <a:off x="1104" y="2640"/>
              <a:ext cx="336" cy="240"/>
              <a:chOff x="2640" y="1776"/>
              <a:chExt cx="336" cy="240"/>
            </a:xfrm>
          </p:grpSpPr>
          <p:sp>
            <p:nvSpPr>
              <p:cNvPr id="16420" name="Oval 16419">
                <a:extLst>
                  <a:ext uri="{FF2B5EF4-FFF2-40B4-BE49-F238E27FC236}">
                    <a16:creationId xmlns:a16="http://schemas.microsoft.com/office/drawing/2014/main" id="{4C0A0B6F-39C1-825F-87A5-82ACE5AD6D4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5" name="Text Box 22">
                <a:extLst>
                  <a:ext uri="{FF2B5EF4-FFF2-40B4-BE49-F238E27FC236}">
                    <a16:creationId xmlns:a16="http://schemas.microsoft.com/office/drawing/2014/main" id="{3757F3CA-5D5F-46D9-A81F-921EC98878F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1" name="Group 10">
              <a:extLst>
                <a:ext uri="{FF2B5EF4-FFF2-40B4-BE49-F238E27FC236}">
                  <a16:creationId xmlns:a16="http://schemas.microsoft.com/office/drawing/2014/main" id="{CC115304-8825-D19E-A20E-51FB1FBF210F}"/>
                </a:ext>
              </a:extLst>
            </p:cNvPr>
            <p:cNvGrpSpPr>
              <a:grpSpLocks/>
            </p:cNvGrpSpPr>
            <p:nvPr/>
          </p:nvGrpSpPr>
          <p:grpSpPr bwMode="auto">
            <a:xfrm>
              <a:off x="1872" y="2640"/>
              <a:ext cx="336" cy="240"/>
              <a:chOff x="2640" y="1776"/>
              <a:chExt cx="336" cy="240"/>
            </a:xfrm>
          </p:grpSpPr>
          <p:sp>
            <p:nvSpPr>
              <p:cNvPr id="16418" name="Oval 16417">
                <a:extLst>
                  <a:ext uri="{FF2B5EF4-FFF2-40B4-BE49-F238E27FC236}">
                    <a16:creationId xmlns:a16="http://schemas.microsoft.com/office/drawing/2014/main" id="{8D2A7005-38B4-20EB-C1DF-1826AE4E7C5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9" name="Text Box 25">
                <a:extLst>
                  <a:ext uri="{FF2B5EF4-FFF2-40B4-BE49-F238E27FC236}">
                    <a16:creationId xmlns:a16="http://schemas.microsoft.com/office/drawing/2014/main" id="{FD525CD3-9584-5D86-7E18-397D3838CEB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12" name="Group 11">
              <a:extLst>
                <a:ext uri="{FF2B5EF4-FFF2-40B4-BE49-F238E27FC236}">
                  <a16:creationId xmlns:a16="http://schemas.microsoft.com/office/drawing/2014/main" id="{71B37800-C890-A566-1175-31B1A2F6FBD1}"/>
                </a:ext>
              </a:extLst>
            </p:cNvPr>
            <p:cNvGrpSpPr>
              <a:grpSpLocks/>
            </p:cNvGrpSpPr>
            <p:nvPr/>
          </p:nvGrpSpPr>
          <p:grpSpPr bwMode="auto">
            <a:xfrm>
              <a:off x="2592" y="2640"/>
              <a:ext cx="336" cy="240"/>
              <a:chOff x="2640" y="1776"/>
              <a:chExt cx="336" cy="240"/>
            </a:xfrm>
          </p:grpSpPr>
          <p:sp>
            <p:nvSpPr>
              <p:cNvPr id="16416" name="Oval 16415">
                <a:extLst>
                  <a:ext uri="{FF2B5EF4-FFF2-40B4-BE49-F238E27FC236}">
                    <a16:creationId xmlns:a16="http://schemas.microsoft.com/office/drawing/2014/main" id="{F5E758FC-FC2F-7C8D-E746-1DF2E500D19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7" name="Text Box 28">
                <a:extLst>
                  <a:ext uri="{FF2B5EF4-FFF2-40B4-BE49-F238E27FC236}">
                    <a16:creationId xmlns:a16="http://schemas.microsoft.com/office/drawing/2014/main" id="{80DC2E88-79CE-2482-C42C-A1E7C141A82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13" name="Group 12">
              <a:extLst>
                <a:ext uri="{FF2B5EF4-FFF2-40B4-BE49-F238E27FC236}">
                  <a16:creationId xmlns:a16="http://schemas.microsoft.com/office/drawing/2014/main" id="{ADD0AF73-ACDD-3FA1-A51C-63A7B78C815C}"/>
                </a:ext>
              </a:extLst>
            </p:cNvPr>
            <p:cNvGrpSpPr>
              <a:grpSpLocks/>
            </p:cNvGrpSpPr>
            <p:nvPr/>
          </p:nvGrpSpPr>
          <p:grpSpPr bwMode="auto">
            <a:xfrm>
              <a:off x="3072" y="2640"/>
              <a:ext cx="336" cy="240"/>
              <a:chOff x="2640" y="1776"/>
              <a:chExt cx="336" cy="240"/>
            </a:xfrm>
          </p:grpSpPr>
          <p:sp>
            <p:nvSpPr>
              <p:cNvPr id="16414" name="Oval 16413">
                <a:extLst>
                  <a:ext uri="{FF2B5EF4-FFF2-40B4-BE49-F238E27FC236}">
                    <a16:creationId xmlns:a16="http://schemas.microsoft.com/office/drawing/2014/main" id="{DCEA092A-EA42-1BD2-C88F-0B2E003D009B}"/>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5" name="Text Box 31">
                <a:extLst>
                  <a:ext uri="{FF2B5EF4-FFF2-40B4-BE49-F238E27FC236}">
                    <a16:creationId xmlns:a16="http://schemas.microsoft.com/office/drawing/2014/main" id="{3B327F97-8731-B90B-7D7E-C3C4F4D540C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14" name="Group 13">
              <a:extLst>
                <a:ext uri="{FF2B5EF4-FFF2-40B4-BE49-F238E27FC236}">
                  <a16:creationId xmlns:a16="http://schemas.microsoft.com/office/drawing/2014/main" id="{32258CB4-41A6-3E6C-1F2A-DB89CA1E678A}"/>
                </a:ext>
              </a:extLst>
            </p:cNvPr>
            <p:cNvGrpSpPr>
              <a:grpSpLocks/>
            </p:cNvGrpSpPr>
            <p:nvPr/>
          </p:nvGrpSpPr>
          <p:grpSpPr bwMode="auto">
            <a:xfrm>
              <a:off x="3696" y="2640"/>
              <a:ext cx="336" cy="240"/>
              <a:chOff x="2640" y="1776"/>
              <a:chExt cx="336" cy="240"/>
            </a:xfrm>
          </p:grpSpPr>
          <p:sp>
            <p:nvSpPr>
              <p:cNvPr id="16396" name="Oval 16395">
                <a:extLst>
                  <a:ext uri="{FF2B5EF4-FFF2-40B4-BE49-F238E27FC236}">
                    <a16:creationId xmlns:a16="http://schemas.microsoft.com/office/drawing/2014/main" id="{E7E39546-C16A-3DFA-694E-D3CB136BD15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3" name="Text Box 34">
                <a:extLst>
                  <a:ext uri="{FF2B5EF4-FFF2-40B4-BE49-F238E27FC236}">
                    <a16:creationId xmlns:a16="http://schemas.microsoft.com/office/drawing/2014/main" id="{8F5E74B3-2A97-C2E3-F604-424E29FA849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15" name="Group 14">
              <a:extLst>
                <a:ext uri="{FF2B5EF4-FFF2-40B4-BE49-F238E27FC236}">
                  <a16:creationId xmlns:a16="http://schemas.microsoft.com/office/drawing/2014/main" id="{40F6DE8A-9903-9704-80E5-66ABC58E02CE}"/>
                </a:ext>
              </a:extLst>
            </p:cNvPr>
            <p:cNvGrpSpPr>
              <a:grpSpLocks/>
            </p:cNvGrpSpPr>
            <p:nvPr/>
          </p:nvGrpSpPr>
          <p:grpSpPr bwMode="auto">
            <a:xfrm>
              <a:off x="1536" y="3168"/>
              <a:ext cx="336" cy="240"/>
              <a:chOff x="2640" y="1776"/>
              <a:chExt cx="336" cy="240"/>
            </a:xfrm>
          </p:grpSpPr>
          <p:sp>
            <p:nvSpPr>
              <p:cNvPr id="16394" name="Oval 16393">
                <a:extLst>
                  <a:ext uri="{FF2B5EF4-FFF2-40B4-BE49-F238E27FC236}">
                    <a16:creationId xmlns:a16="http://schemas.microsoft.com/office/drawing/2014/main" id="{312DE772-5260-98CC-A7CD-7E70161BEE1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5" name="Text Box 37">
                <a:extLst>
                  <a:ext uri="{FF2B5EF4-FFF2-40B4-BE49-F238E27FC236}">
                    <a16:creationId xmlns:a16="http://schemas.microsoft.com/office/drawing/2014/main" id="{FF4F2FA4-BB71-3610-1A69-D8BC03D78D8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16" name="Group 15">
              <a:extLst>
                <a:ext uri="{FF2B5EF4-FFF2-40B4-BE49-F238E27FC236}">
                  <a16:creationId xmlns:a16="http://schemas.microsoft.com/office/drawing/2014/main" id="{1EE67E6D-9F44-4D10-0894-065A127D886F}"/>
                </a:ext>
              </a:extLst>
            </p:cNvPr>
            <p:cNvGrpSpPr>
              <a:grpSpLocks/>
            </p:cNvGrpSpPr>
            <p:nvPr/>
          </p:nvGrpSpPr>
          <p:grpSpPr bwMode="auto">
            <a:xfrm>
              <a:off x="2160" y="3168"/>
              <a:ext cx="336" cy="240"/>
              <a:chOff x="2640" y="1776"/>
              <a:chExt cx="336" cy="240"/>
            </a:xfrm>
          </p:grpSpPr>
          <p:sp>
            <p:nvSpPr>
              <p:cNvPr id="16392" name="Oval 16391">
                <a:extLst>
                  <a:ext uri="{FF2B5EF4-FFF2-40B4-BE49-F238E27FC236}">
                    <a16:creationId xmlns:a16="http://schemas.microsoft.com/office/drawing/2014/main" id="{A398B7C8-97EC-068C-46D9-026EF4BE7BF1}"/>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3" name="Text Box 40">
                <a:extLst>
                  <a:ext uri="{FF2B5EF4-FFF2-40B4-BE49-F238E27FC236}">
                    <a16:creationId xmlns:a16="http://schemas.microsoft.com/office/drawing/2014/main" id="{A34D6039-2BC4-7D8C-3D67-58C7DCA3938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17" name="Oval 16">
              <a:extLst>
                <a:ext uri="{FF2B5EF4-FFF2-40B4-BE49-F238E27FC236}">
                  <a16:creationId xmlns:a16="http://schemas.microsoft.com/office/drawing/2014/main" id="{3D0A2388-1DF6-CBF0-05AE-BAD977336097}"/>
                </a:ext>
              </a:extLst>
            </p:cNvPr>
            <p:cNvSpPr>
              <a:spLocks noChangeArrowheads="1"/>
            </p:cNvSpPr>
            <p:nvPr/>
          </p:nvSpPr>
          <p:spPr bwMode="auto">
            <a:xfrm>
              <a:off x="2160" y="3696"/>
              <a:ext cx="336" cy="240"/>
            </a:xfrm>
            <a:prstGeom prst="ellipse">
              <a:avLst/>
            </a:prstGeom>
            <a:solidFill>
              <a:schemeClr val="folHlink"/>
            </a:solidFill>
            <a:ln w="38100" cmpd="dbl">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8" name="Text Box 42">
              <a:extLst>
                <a:ext uri="{FF2B5EF4-FFF2-40B4-BE49-F238E27FC236}">
                  <a16:creationId xmlns:a16="http://schemas.microsoft.com/office/drawing/2014/main" id="{8966C455-ABE5-21D7-E1A7-F369E7EF3581}"/>
                </a:ext>
              </a:extLst>
            </p:cNvPr>
            <p:cNvSpPr txBox="1">
              <a:spLocks noChangeArrowheads="1"/>
            </p:cNvSpPr>
            <p:nvPr/>
          </p:nvSpPr>
          <p:spPr bwMode="auto">
            <a:xfrm>
              <a:off x="2256" y="369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dbl">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b="1" i="1"/>
                <a:t>O</a:t>
              </a:r>
              <a:endParaRPr lang="en-GB" altLang="en-US" sz="1800" b="1" i="1"/>
            </a:p>
          </p:txBody>
        </p:sp>
        <p:sp>
          <p:nvSpPr>
            <p:cNvPr id="19" name="Line 43">
              <a:extLst>
                <a:ext uri="{FF2B5EF4-FFF2-40B4-BE49-F238E27FC236}">
                  <a16:creationId xmlns:a16="http://schemas.microsoft.com/office/drawing/2014/main" id="{9FC81788-F1C9-EB06-A76D-3CAADC1BB26F}"/>
                </a:ext>
              </a:extLst>
            </p:cNvPr>
            <p:cNvSpPr>
              <a:spLocks noChangeShapeType="1"/>
            </p:cNvSpPr>
            <p:nvPr/>
          </p:nvSpPr>
          <p:spPr bwMode="auto">
            <a:xfrm flipH="1">
              <a:off x="1776" y="2016"/>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0" name="Line 44">
              <a:extLst>
                <a:ext uri="{FF2B5EF4-FFF2-40B4-BE49-F238E27FC236}">
                  <a16:creationId xmlns:a16="http://schemas.microsoft.com/office/drawing/2014/main" id="{3EF3EC21-07F2-57F9-36C0-A7666243C16C}"/>
                </a:ext>
              </a:extLst>
            </p:cNvPr>
            <p:cNvSpPr>
              <a:spLocks noChangeShapeType="1"/>
            </p:cNvSpPr>
            <p:nvPr/>
          </p:nvSpPr>
          <p:spPr bwMode="auto">
            <a:xfrm flipH="1">
              <a:off x="2592" y="2016"/>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1" name="Line 45">
              <a:extLst>
                <a:ext uri="{FF2B5EF4-FFF2-40B4-BE49-F238E27FC236}">
                  <a16:creationId xmlns:a16="http://schemas.microsoft.com/office/drawing/2014/main" id="{A7B3CE8B-215A-4834-C849-35F9F53DC16B}"/>
                </a:ext>
              </a:extLst>
            </p:cNvPr>
            <p:cNvSpPr>
              <a:spLocks noChangeShapeType="1"/>
            </p:cNvSpPr>
            <p:nvPr/>
          </p:nvSpPr>
          <p:spPr bwMode="auto">
            <a:xfrm>
              <a:off x="2784" y="2016"/>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2" name="Line 46">
              <a:extLst>
                <a:ext uri="{FF2B5EF4-FFF2-40B4-BE49-F238E27FC236}">
                  <a16:creationId xmlns:a16="http://schemas.microsoft.com/office/drawing/2014/main" id="{8D953572-C11F-9394-0674-43802EA0C7F7}"/>
                </a:ext>
              </a:extLst>
            </p:cNvPr>
            <p:cNvSpPr>
              <a:spLocks noChangeShapeType="1"/>
            </p:cNvSpPr>
            <p:nvPr/>
          </p:nvSpPr>
          <p:spPr bwMode="auto">
            <a:xfrm>
              <a:off x="2784" y="2016"/>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3" name="Line 47">
              <a:extLst>
                <a:ext uri="{FF2B5EF4-FFF2-40B4-BE49-F238E27FC236}">
                  <a16:creationId xmlns:a16="http://schemas.microsoft.com/office/drawing/2014/main" id="{72D81AB2-C652-5C4E-D6D6-3199F4AFBB74}"/>
                </a:ext>
              </a:extLst>
            </p:cNvPr>
            <p:cNvSpPr>
              <a:spLocks noChangeShapeType="1"/>
            </p:cNvSpPr>
            <p:nvPr/>
          </p:nvSpPr>
          <p:spPr bwMode="auto">
            <a:xfrm flipH="1">
              <a:off x="1296" y="2448"/>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4" name="Line 48">
              <a:extLst>
                <a:ext uri="{FF2B5EF4-FFF2-40B4-BE49-F238E27FC236}">
                  <a16:creationId xmlns:a16="http://schemas.microsoft.com/office/drawing/2014/main" id="{13762302-B30E-CF95-0109-14F0B2B74C9E}"/>
                </a:ext>
              </a:extLst>
            </p:cNvPr>
            <p:cNvSpPr>
              <a:spLocks noChangeShapeType="1"/>
            </p:cNvSpPr>
            <p:nvPr/>
          </p:nvSpPr>
          <p:spPr bwMode="auto">
            <a:xfrm>
              <a:off x="1680" y="2448"/>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5" name="Line 49">
              <a:extLst>
                <a:ext uri="{FF2B5EF4-FFF2-40B4-BE49-F238E27FC236}">
                  <a16:creationId xmlns:a16="http://schemas.microsoft.com/office/drawing/2014/main" id="{33A5FA70-BA1F-B8B3-2F39-55533004FE4E}"/>
                </a:ext>
              </a:extLst>
            </p:cNvPr>
            <p:cNvSpPr>
              <a:spLocks noChangeShapeType="1"/>
            </p:cNvSpPr>
            <p:nvPr/>
          </p:nvSpPr>
          <p:spPr bwMode="auto">
            <a:xfrm>
              <a:off x="2592" y="2448"/>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6" name="Line 50">
              <a:extLst>
                <a:ext uri="{FF2B5EF4-FFF2-40B4-BE49-F238E27FC236}">
                  <a16:creationId xmlns:a16="http://schemas.microsoft.com/office/drawing/2014/main" id="{B1284C82-9761-1AD5-7E7A-CD3AC0A24EC2}"/>
                </a:ext>
              </a:extLst>
            </p:cNvPr>
            <p:cNvSpPr>
              <a:spLocks noChangeShapeType="1"/>
            </p:cNvSpPr>
            <p:nvPr/>
          </p:nvSpPr>
          <p:spPr bwMode="auto">
            <a:xfrm flipH="1">
              <a:off x="3216" y="2448"/>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7" name="Line 51">
              <a:extLst>
                <a:ext uri="{FF2B5EF4-FFF2-40B4-BE49-F238E27FC236}">
                  <a16:creationId xmlns:a16="http://schemas.microsoft.com/office/drawing/2014/main" id="{F2D3AE42-BB58-CAE2-0B69-3FFB1880D4FB}"/>
                </a:ext>
              </a:extLst>
            </p:cNvPr>
            <p:cNvSpPr>
              <a:spLocks noChangeShapeType="1"/>
            </p:cNvSpPr>
            <p:nvPr/>
          </p:nvSpPr>
          <p:spPr bwMode="auto">
            <a:xfrm>
              <a:off x="3360" y="2448"/>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8" name="Line 52">
              <a:extLst>
                <a:ext uri="{FF2B5EF4-FFF2-40B4-BE49-F238E27FC236}">
                  <a16:creationId xmlns:a16="http://schemas.microsoft.com/office/drawing/2014/main" id="{90BA2EDA-8E23-E887-3BC0-C556B197B159}"/>
                </a:ext>
              </a:extLst>
            </p:cNvPr>
            <p:cNvSpPr>
              <a:spLocks noChangeShapeType="1"/>
            </p:cNvSpPr>
            <p:nvPr/>
          </p:nvSpPr>
          <p:spPr bwMode="auto">
            <a:xfrm flipH="1">
              <a:off x="1728" y="2880"/>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9" name="Line 53">
              <a:extLst>
                <a:ext uri="{FF2B5EF4-FFF2-40B4-BE49-F238E27FC236}">
                  <a16:creationId xmlns:a16="http://schemas.microsoft.com/office/drawing/2014/main" id="{A89D3773-D720-41A5-50A5-AD9178E28209}"/>
                </a:ext>
              </a:extLst>
            </p:cNvPr>
            <p:cNvSpPr>
              <a:spLocks noChangeShapeType="1"/>
            </p:cNvSpPr>
            <p:nvPr/>
          </p:nvSpPr>
          <p:spPr bwMode="auto">
            <a:xfrm>
              <a:off x="2064" y="2880"/>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30" name="Group 29">
              <a:extLst>
                <a:ext uri="{FF2B5EF4-FFF2-40B4-BE49-F238E27FC236}">
                  <a16:creationId xmlns:a16="http://schemas.microsoft.com/office/drawing/2014/main" id="{BEEB3514-E27A-DC1F-2425-60E4F53D4D27}"/>
                </a:ext>
              </a:extLst>
            </p:cNvPr>
            <p:cNvGrpSpPr>
              <a:grpSpLocks/>
            </p:cNvGrpSpPr>
            <p:nvPr/>
          </p:nvGrpSpPr>
          <p:grpSpPr bwMode="auto">
            <a:xfrm>
              <a:off x="3120" y="3168"/>
              <a:ext cx="336" cy="240"/>
              <a:chOff x="2640" y="1776"/>
              <a:chExt cx="336" cy="240"/>
            </a:xfrm>
          </p:grpSpPr>
          <p:sp>
            <p:nvSpPr>
              <p:cNvPr id="16390" name="Oval 16389">
                <a:extLst>
                  <a:ext uri="{FF2B5EF4-FFF2-40B4-BE49-F238E27FC236}">
                    <a16:creationId xmlns:a16="http://schemas.microsoft.com/office/drawing/2014/main" id="{1E49A2C8-8A93-6646-1DB1-1F9A15E85C8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1" name="Text Box 56">
                <a:extLst>
                  <a:ext uri="{FF2B5EF4-FFF2-40B4-BE49-F238E27FC236}">
                    <a16:creationId xmlns:a16="http://schemas.microsoft.com/office/drawing/2014/main" id="{90B89B01-163C-AA59-77FE-7AC091EAD99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grpSp>
          <p:nvGrpSpPr>
            <p:cNvPr id="31" name="Group 30">
              <a:extLst>
                <a:ext uri="{FF2B5EF4-FFF2-40B4-BE49-F238E27FC236}">
                  <a16:creationId xmlns:a16="http://schemas.microsoft.com/office/drawing/2014/main" id="{FAB94C54-6339-655F-D60E-8E4BD76E019E}"/>
                </a:ext>
              </a:extLst>
            </p:cNvPr>
            <p:cNvGrpSpPr>
              <a:grpSpLocks/>
            </p:cNvGrpSpPr>
            <p:nvPr/>
          </p:nvGrpSpPr>
          <p:grpSpPr bwMode="auto">
            <a:xfrm>
              <a:off x="3840" y="3120"/>
              <a:ext cx="336" cy="240"/>
              <a:chOff x="2640" y="1776"/>
              <a:chExt cx="336" cy="240"/>
            </a:xfrm>
          </p:grpSpPr>
          <p:sp>
            <p:nvSpPr>
              <p:cNvPr id="16387" name="Oval 16386">
                <a:extLst>
                  <a:ext uri="{FF2B5EF4-FFF2-40B4-BE49-F238E27FC236}">
                    <a16:creationId xmlns:a16="http://schemas.microsoft.com/office/drawing/2014/main" id="{35961AF8-7956-176A-C7EB-1D8EBA808FB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8" name="Text Box 59">
                <a:extLst>
                  <a:ext uri="{FF2B5EF4-FFF2-40B4-BE49-F238E27FC236}">
                    <a16:creationId xmlns:a16="http://schemas.microsoft.com/office/drawing/2014/main" id="{25E5A61C-3947-00D5-DE4B-F2F11141378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N</a:t>
                </a:r>
                <a:endParaRPr lang="en-GB" altLang="en-US" sz="1800"/>
              </a:p>
            </p:txBody>
          </p:sp>
        </p:grpSp>
        <p:sp>
          <p:nvSpPr>
            <p:cNvPr id="16384" name="Line 60">
              <a:extLst>
                <a:ext uri="{FF2B5EF4-FFF2-40B4-BE49-F238E27FC236}">
                  <a16:creationId xmlns:a16="http://schemas.microsoft.com/office/drawing/2014/main" id="{7C7BCD1E-CCB3-3BA2-554A-2F320B809B15}"/>
                </a:ext>
              </a:extLst>
            </p:cNvPr>
            <p:cNvSpPr>
              <a:spLocks noChangeShapeType="1"/>
            </p:cNvSpPr>
            <p:nvPr/>
          </p:nvSpPr>
          <p:spPr bwMode="auto">
            <a:xfrm>
              <a:off x="3264" y="2880"/>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385" name="Line 61">
              <a:extLst>
                <a:ext uri="{FF2B5EF4-FFF2-40B4-BE49-F238E27FC236}">
                  <a16:creationId xmlns:a16="http://schemas.microsoft.com/office/drawing/2014/main" id="{F3F57704-11E8-CF80-2EDF-AFFB5B512393}"/>
                </a:ext>
              </a:extLst>
            </p:cNvPr>
            <p:cNvSpPr>
              <a:spLocks noChangeShapeType="1"/>
            </p:cNvSpPr>
            <p:nvPr/>
          </p:nvSpPr>
          <p:spPr bwMode="auto">
            <a:xfrm>
              <a:off x="3936" y="2880"/>
              <a:ext cx="48"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386" name="Line 62">
              <a:extLst>
                <a:ext uri="{FF2B5EF4-FFF2-40B4-BE49-F238E27FC236}">
                  <a16:creationId xmlns:a16="http://schemas.microsoft.com/office/drawing/2014/main" id="{2D04C217-953F-5575-F89F-3E84A4FE5C41}"/>
                </a:ext>
              </a:extLst>
            </p:cNvPr>
            <p:cNvSpPr>
              <a:spLocks noChangeShapeType="1"/>
            </p:cNvSpPr>
            <p:nvPr/>
          </p:nvSpPr>
          <p:spPr bwMode="auto">
            <a:xfrm flipH="1">
              <a:off x="2304" y="340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2720275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 I, J</a:t>
            </a:r>
          </a:p>
          <a:p>
            <a:pPr marL="457200" indent="-457200">
              <a:buFont typeface="Wingdings" panose="05000000000000000000" pitchFamily="2" charset="2"/>
              <a:buChar char="q"/>
            </a:pPr>
            <a:r>
              <a:rPr lang="en-US" b="1" dirty="0">
                <a:solidFill>
                  <a:schemeClr val="tx2"/>
                </a:solidFill>
                <a:latin typeface="+mn-lt"/>
              </a:rPr>
              <a:t>K, L, M</a:t>
            </a:r>
            <a:endParaRPr lang="en-IN" b="1" dirty="0">
              <a:solidFill>
                <a:schemeClr val="tx2"/>
              </a:solidFill>
              <a:latin typeface="+mn-lt"/>
            </a:endParaRPr>
          </a:p>
        </p:txBody>
      </p:sp>
      <p:grpSp>
        <p:nvGrpSpPr>
          <p:cNvPr id="32" name="Group 31">
            <a:extLst>
              <a:ext uri="{FF2B5EF4-FFF2-40B4-BE49-F238E27FC236}">
                <a16:creationId xmlns:a16="http://schemas.microsoft.com/office/drawing/2014/main" id="{821D168D-7F55-D444-BCF9-77B5AC182D75}"/>
              </a:ext>
            </a:extLst>
          </p:cNvPr>
          <p:cNvGrpSpPr>
            <a:grpSpLocks/>
          </p:cNvGrpSpPr>
          <p:nvPr/>
        </p:nvGrpSpPr>
        <p:grpSpPr bwMode="auto">
          <a:xfrm>
            <a:off x="2895600" y="2837841"/>
            <a:ext cx="5410200" cy="3429000"/>
            <a:chOff x="1104" y="1776"/>
            <a:chExt cx="3408" cy="2160"/>
          </a:xfrm>
        </p:grpSpPr>
        <p:grpSp>
          <p:nvGrpSpPr>
            <p:cNvPr id="33" name="Group 32">
              <a:extLst>
                <a:ext uri="{FF2B5EF4-FFF2-40B4-BE49-F238E27FC236}">
                  <a16:creationId xmlns:a16="http://schemas.microsoft.com/office/drawing/2014/main" id="{8B5986B0-37AA-D5AA-FA9A-EFBC9C368075}"/>
                </a:ext>
              </a:extLst>
            </p:cNvPr>
            <p:cNvGrpSpPr>
              <a:grpSpLocks/>
            </p:cNvGrpSpPr>
            <p:nvPr/>
          </p:nvGrpSpPr>
          <p:grpSpPr bwMode="auto">
            <a:xfrm>
              <a:off x="2640" y="1776"/>
              <a:ext cx="336" cy="240"/>
              <a:chOff x="2640" y="1776"/>
              <a:chExt cx="336" cy="240"/>
            </a:xfrm>
          </p:grpSpPr>
          <p:sp>
            <p:nvSpPr>
              <p:cNvPr id="16441" name="Oval 16440">
                <a:extLst>
                  <a:ext uri="{FF2B5EF4-FFF2-40B4-BE49-F238E27FC236}">
                    <a16:creationId xmlns:a16="http://schemas.microsoft.com/office/drawing/2014/main" id="{C7A8B9F6-C83F-0D9C-41E7-883C560DE46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42" name="Text Box 7">
                <a:extLst>
                  <a:ext uri="{FF2B5EF4-FFF2-40B4-BE49-F238E27FC236}">
                    <a16:creationId xmlns:a16="http://schemas.microsoft.com/office/drawing/2014/main" id="{66865F43-5B7D-C3D5-55B1-975486CFCB0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34" name="Group 33">
              <a:extLst>
                <a:ext uri="{FF2B5EF4-FFF2-40B4-BE49-F238E27FC236}">
                  <a16:creationId xmlns:a16="http://schemas.microsoft.com/office/drawing/2014/main" id="{215AC92A-C39F-D68A-2B6A-0DD71D379DC0}"/>
                </a:ext>
              </a:extLst>
            </p:cNvPr>
            <p:cNvGrpSpPr>
              <a:grpSpLocks/>
            </p:cNvGrpSpPr>
            <p:nvPr/>
          </p:nvGrpSpPr>
          <p:grpSpPr bwMode="auto">
            <a:xfrm>
              <a:off x="1536" y="2208"/>
              <a:ext cx="336" cy="240"/>
              <a:chOff x="2640" y="1776"/>
              <a:chExt cx="336" cy="240"/>
            </a:xfrm>
          </p:grpSpPr>
          <p:sp>
            <p:nvSpPr>
              <p:cNvPr id="16436" name="Oval 16435">
                <a:extLst>
                  <a:ext uri="{FF2B5EF4-FFF2-40B4-BE49-F238E27FC236}">
                    <a16:creationId xmlns:a16="http://schemas.microsoft.com/office/drawing/2014/main" id="{E0CE9540-ED72-ADE1-AF7E-D8BA15280BE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40" name="Text Box 10">
                <a:extLst>
                  <a:ext uri="{FF2B5EF4-FFF2-40B4-BE49-F238E27FC236}">
                    <a16:creationId xmlns:a16="http://schemas.microsoft.com/office/drawing/2014/main" id="{BBFA5017-B15C-0A95-C336-A53149665D9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35" name="Group 34">
              <a:extLst>
                <a:ext uri="{FF2B5EF4-FFF2-40B4-BE49-F238E27FC236}">
                  <a16:creationId xmlns:a16="http://schemas.microsoft.com/office/drawing/2014/main" id="{E547BE95-6482-D993-C4B1-2B89174431E0}"/>
                </a:ext>
              </a:extLst>
            </p:cNvPr>
            <p:cNvGrpSpPr>
              <a:grpSpLocks/>
            </p:cNvGrpSpPr>
            <p:nvPr/>
          </p:nvGrpSpPr>
          <p:grpSpPr bwMode="auto">
            <a:xfrm>
              <a:off x="2352" y="2208"/>
              <a:ext cx="336" cy="240"/>
              <a:chOff x="2640" y="1776"/>
              <a:chExt cx="336" cy="240"/>
            </a:xfrm>
          </p:grpSpPr>
          <p:sp>
            <p:nvSpPr>
              <p:cNvPr id="16434" name="Oval 16433">
                <a:extLst>
                  <a:ext uri="{FF2B5EF4-FFF2-40B4-BE49-F238E27FC236}">
                    <a16:creationId xmlns:a16="http://schemas.microsoft.com/office/drawing/2014/main" id="{9BEF5B89-AD9C-33A1-48D7-7AB538C7DF8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5" name="Text Box 13">
                <a:extLst>
                  <a:ext uri="{FF2B5EF4-FFF2-40B4-BE49-F238E27FC236}">
                    <a16:creationId xmlns:a16="http://schemas.microsoft.com/office/drawing/2014/main" id="{46A3176F-DC8E-B973-DD90-1289A7EE527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36" name="Group 35">
              <a:extLst>
                <a:ext uri="{FF2B5EF4-FFF2-40B4-BE49-F238E27FC236}">
                  <a16:creationId xmlns:a16="http://schemas.microsoft.com/office/drawing/2014/main" id="{69999975-11C8-7F15-F0D6-BEE2F7AE8261}"/>
                </a:ext>
              </a:extLst>
            </p:cNvPr>
            <p:cNvGrpSpPr>
              <a:grpSpLocks/>
            </p:cNvGrpSpPr>
            <p:nvPr/>
          </p:nvGrpSpPr>
          <p:grpSpPr bwMode="auto">
            <a:xfrm>
              <a:off x="4176" y="2208"/>
              <a:ext cx="336" cy="240"/>
              <a:chOff x="2640" y="1776"/>
              <a:chExt cx="336" cy="240"/>
            </a:xfrm>
          </p:grpSpPr>
          <p:sp>
            <p:nvSpPr>
              <p:cNvPr id="16424" name="Oval 16423">
                <a:extLst>
                  <a:ext uri="{FF2B5EF4-FFF2-40B4-BE49-F238E27FC236}">
                    <a16:creationId xmlns:a16="http://schemas.microsoft.com/office/drawing/2014/main" id="{3D509D8D-3CFF-8FDD-8A2D-FAD0DF97B5E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3" name="Text Box 16">
                <a:extLst>
                  <a:ext uri="{FF2B5EF4-FFF2-40B4-BE49-F238E27FC236}">
                    <a16:creationId xmlns:a16="http://schemas.microsoft.com/office/drawing/2014/main" id="{888F2612-5691-9EFD-C3F9-B38200F7559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37" name="Group 36">
              <a:extLst>
                <a:ext uri="{FF2B5EF4-FFF2-40B4-BE49-F238E27FC236}">
                  <a16:creationId xmlns:a16="http://schemas.microsoft.com/office/drawing/2014/main" id="{E76F2F8A-CF86-2DC1-9331-EB1E0521E7E7}"/>
                </a:ext>
              </a:extLst>
            </p:cNvPr>
            <p:cNvGrpSpPr>
              <a:grpSpLocks/>
            </p:cNvGrpSpPr>
            <p:nvPr/>
          </p:nvGrpSpPr>
          <p:grpSpPr bwMode="auto">
            <a:xfrm>
              <a:off x="3168" y="2208"/>
              <a:ext cx="336" cy="240"/>
              <a:chOff x="2640" y="1776"/>
              <a:chExt cx="336" cy="240"/>
            </a:xfrm>
          </p:grpSpPr>
          <p:sp>
            <p:nvSpPr>
              <p:cNvPr id="16422" name="Oval 16421">
                <a:extLst>
                  <a:ext uri="{FF2B5EF4-FFF2-40B4-BE49-F238E27FC236}">
                    <a16:creationId xmlns:a16="http://schemas.microsoft.com/office/drawing/2014/main" id="{C810A14C-DD2D-E2BF-8D90-B29437508BF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3" name="Text Box 19">
                <a:extLst>
                  <a:ext uri="{FF2B5EF4-FFF2-40B4-BE49-F238E27FC236}">
                    <a16:creationId xmlns:a16="http://schemas.microsoft.com/office/drawing/2014/main" id="{3C8FFC27-A8CD-4406-8C6A-5F47DA396CB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38" name="Group 37">
              <a:extLst>
                <a:ext uri="{FF2B5EF4-FFF2-40B4-BE49-F238E27FC236}">
                  <a16:creationId xmlns:a16="http://schemas.microsoft.com/office/drawing/2014/main" id="{DC87CB40-F4D7-C450-E261-9EF2B35317AB}"/>
                </a:ext>
              </a:extLst>
            </p:cNvPr>
            <p:cNvGrpSpPr>
              <a:grpSpLocks/>
            </p:cNvGrpSpPr>
            <p:nvPr/>
          </p:nvGrpSpPr>
          <p:grpSpPr bwMode="auto">
            <a:xfrm>
              <a:off x="1104" y="2640"/>
              <a:ext cx="336" cy="240"/>
              <a:chOff x="2640" y="1776"/>
              <a:chExt cx="336" cy="240"/>
            </a:xfrm>
          </p:grpSpPr>
          <p:sp>
            <p:nvSpPr>
              <p:cNvPr id="16412" name="Oval 16411">
                <a:extLst>
                  <a:ext uri="{FF2B5EF4-FFF2-40B4-BE49-F238E27FC236}">
                    <a16:creationId xmlns:a16="http://schemas.microsoft.com/office/drawing/2014/main" id="{A026BB6D-67EB-4B08-619F-2682BCDA7A2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1" name="Text Box 22">
                <a:extLst>
                  <a:ext uri="{FF2B5EF4-FFF2-40B4-BE49-F238E27FC236}">
                    <a16:creationId xmlns:a16="http://schemas.microsoft.com/office/drawing/2014/main" id="{EC86B51F-6E0D-C356-7C2F-3E06ADBD8B8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39" name="Group 38">
              <a:extLst>
                <a:ext uri="{FF2B5EF4-FFF2-40B4-BE49-F238E27FC236}">
                  <a16:creationId xmlns:a16="http://schemas.microsoft.com/office/drawing/2014/main" id="{CAF636F8-63DB-DD6D-0487-6A62A3B71ECF}"/>
                </a:ext>
              </a:extLst>
            </p:cNvPr>
            <p:cNvGrpSpPr>
              <a:grpSpLocks/>
            </p:cNvGrpSpPr>
            <p:nvPr/>
          </p:nvGrpSpPr>
          <p:grpSpPr bwMode="auto">
            <a:xfrm>
              <a:off x="1872" y="2640"/>
              <a:ext cx="336" cy="240"/>
              <a:chOff x="2640" y="1776"/>
              <a:chExt cx="336" cy="240"/>
            </a:xfrm>
          </p:grpSpPr>
          <p:sp>
            <p:nvSpPr>
              <p:cNvPr id="16410" name="Oval 16409">
                <a:extLst>
                  <a:ext uri="{FF2B5EF4-FFF2-40B4-BE49-F238E27FC236}">
                    <a16:creationId xmlns:a16="http://schemas.microsoft.com/office/drawing/2014/main" id="{82C8529E-C565-CC7B-88A7-01B594EE8A8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1" name="Text Box 25">
                <a:extLst>
                  <a:ext uri="{FF2B5EF4-FFF2-40B4-BE49-F238E27FC236}">
                    <a16:creationId xmlns:a16="http://schemas.microsoft.com/office/drawing/2014/main" id="{64E6C630-2EA2-45E0-D6FD-E1F4A60A0BB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40" name="Group 39">
              <a:extLst>
                <a:ext uri="{FF2B5EF4-FFF2-40B4-BE49-F238E27FC236}">
                  <a16:creationId xmlns:a16="http://schemas.microsoft.com/office/drawing/2014/main" id="{7F4DAACA-92DB-7C48-448A-7A808CFB67DC}"/>
                </a:ext>
              </a:extLst>
            </p:cNvPr>
            <p:cNvGrpSpPr>
              <a:grpSpLocks/>
            </p:cNvGrpSpPr>
            <p:nvPr/>
          </p:nvGrpSpPr>
          <p:grpSpPr bwMode="auto">
            <a:xfrm>
              <a:off x="2592" y="2640"/>
              <a:ext cx="336" cy="240"/>
              <a:chOff x="2640" y="1776"/>
              <a:chExt cx="336" cy="240"/>
            </a:xfrm>
          </p:grpSpPr>
          <p:sp>
            <p:nvSpPr>
              <p:cNvPr id="16408" name="Oval 16407">
                <a:extLst>
                  <a:ext uri="{FF2B5EF4-FFF2-40B4-BE49-F238E27FC236}">
                    <a16:creationId xmlns:a16="http://schemas.microsoft.com/office/drawing/2014/main" id="{F63D76E5-1C95-BAF6-C95D-B3FCC09AAAB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9" name="Text Box 28">
                <a:extLst>
                  <a:ext uri="{FF2B5EF4-FFF2-40B4-BE49-F238E27FC236}">
                    <a16:creationId xmlns:a16="http://schemas.microsoft.com/office/drawing/2014/main" id="{D0621E8E-E83D-63A4-B0FC-19C1B1F147E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41" name="Group 40">
              <a:extLst>
                <a:ext uri="{FF2B5EF4-FFF2-40B4-BE49-F238E27FC236}">
                  <a16:creationId xmlns:a16="http://schemas.microsoft.com/office/drawing/2014/main" id="{6C946A74-0FEA-B7E7-9E5E-2D018C11C79A}"/>
                </a:ext>
              </a:extLst>
            </p:cNvPr>
            <p:cNvGrpSpPr>
              <a:grpSpLocks/>
            </p:cNvGrpSpPr>
            <p:nvPr/>
          </p:nvGrpSpPr>
          <p:grpSpPr bwMode="auto">
            <a:xfrm>
              <a:off x="3072" y="2640"/>
              <a:ext cx="336" cy="240"/>
              <a:chOff x="2640" y="1776"/>
              <a:chExt cx="336" cy="240"/>
            </a:xfrm>
          </p:grpSpPr>
          <p:sp>
            <p:nvSpPr>
              <p:cNvPr id="16406" name="Oval 16405">
                <a:extLst>
                  <a:ext uri="{FF2B5EF4-FFF2-40B4-BE49-F238E27FC236}">
                    <a16:creationId xmlns:a16="http://schemas.microsoft.com/office/drawing/2014/main" id="{2E0B770F-4AAF-52FF-E18B-E3F79A0A962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7" name="Text Box 31">
                <a:extLst>
                  <a:ext uri="{FF2B5EF4-FFF2-40B4-BE49-F238E27FC236}">
                    <a16:creationId xmlns:a16="http://schemas.microsoft.com/office/drawing/2014/main" id="{C40E2F09-75AE-1675-667E-B35A3F749AB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42" name="Group 41">
              <a:extLst>
                <a:ext uri="{FF2B5EF4-FFF2-40B4-BE49-F238E27FC236}">
                  <a16:creationId xmlns:a16="http://schemas.microsoft.com/office/drawing/2014/main" id="{D84D56E1-FFA1-0E8D-597C-725B9DAE2686}"/>
                </a:ext>
              </a:extLst>
            </p:cNvPr>
            <p:cNvGrpSpPr>
              <a:grpSpLocks/>
            </p:cNvGrpSpPr>
            <p:nvPr/>
          </p:nvGrpSpPr>
          <p:grpSpPr bwMode="auto">
            <a:xfrm>
              <a:off x="3696" y="2640"/>
              <a:ext cx="336" cy="240"/>
              <a:chOff x="2640" y="1776"/>
              <a:chExt cx="336" cy="240"/>
            </a:xfrm>
          </p:grpSpPr>
          <p:sp>
            <p:nvSpPr>
              <p:cNvPr id="16404" name="Oval 16403">
                <a:extLst>
                  <a:ext uri="{FF2B5EF4-FFF2-40B4-BE49-F238E27FC236}">
                    <a16:creationId xmlns:a16="http://schemas.microsoft.com/office/drawing/2014/main" id="{9882DAE1-ED36-A660-7966-5C2F471AFE1D}"/>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5" name="Text Box 34">
                <a:extLst>
                  <a:ext uri="{FF2B5EF4-FFF2-40B4-BE49-F238E27FC236}">
                    <a16:creationId xmlns:a16="http://schemas.microsoft.com/office/drawing/2014/main" id="{F04DE372-3F58-BDD8-FF6A-E8621D80571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43" name="Group 42">
              <a:extLst>
                <a:ext uri="{FF2B5EF4-FFF2-40B4-BE49-F238E27FC236}">
                  <a16:creationId xmlns:a16="http://schemas.microsoft.com/office/drawing/2014/main" id="{ACF69DE5-03A1-DB4D-4F81-B39D4B17736E}"/>
                </a:ext>
              </a:extLst>
            </p:cNvPr>
            <p:cNvGrpSpPr>
              <a:grpSpLocks/>
            </p:cNvGrpSpPr>
            <p:nvPr/>
          </p:nvGrpSpPr>
          <p:grpSpPr bwMode="auto">
            <a:xfrm>
              <a:off x="1536" y="3168"/>
              <a:ext cx="336" cy="240"/>
              <a:chOff x="2640" y="1776"/>
              <a:chExt cx="336" cy="240"/>
            </a:xfrm>
          </p:grpSpPr>
          <p:sp>
            <p:nvSpPr>
              <p:cNvPr id="16402" name="Oval 16401">
                <a:extLst>
                  <a:ext uri="{FF2B5EF4-FFF2-40B4-BE49-F238E27FC236}">
                    <a16:creationId xmlns:a16="http://schemas.microsoft.com/office/drawing/2014/main" id="{1C5E4A9A-BAB9-659C-DBA9-1C2EEE8DF5A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3" name="Text Box 37">
                <a:extLst>
                  <a:ext uri="{FF2B5EF4-FFF2-40B4-BE49-F238E27FC236}">
                    <a16:creationId xmlns:a16="http://schemas.microsoft.com/office/drawing/2014/main" id="{15958226-7253-F27E-B737-A89193910D06}"/>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44" name="Group 43">
              <a:extLst>
                <a:ext uri="{FF2B5EF4-FFF2-40B4-BE49-F238E27FC236}">
                  <a16:creationId xmlns:a16="http://schemas.microsoft.com/office/drawing/2014/main" id="{DB1DE026-4FFA-D02F-9438-BBD461F1270A}"/>
                </a:ext>
              </a:extLst>
            </p:cNvPr>
            <p:cNvGrpSpPr>
              <a:grpSpLocks/>
            </p:cNvGrpSpPr>
            <p:nvPr/>
          </p:nvGrpSpPr>
          <p:grpSpPr bwMode="auto">
            <a:xfrm>
              <a:off x="2160" y="3168"/>
              <a:ext cx="336" cy="240"/>
              <a:chOff x="2640" y="1776"/>
              <a:chExt cx="336" cy="240"/>
            </a:xfrm>
          </p:grpSpPr>
          <p:sp>
            <p:nvSpPr>
              <p:cNvPr id="16400" name="Oval 16399">
                <a:extLst>
                  <a:ext uri="{FF2B5EF4-FFF2-40B4-BE49-F238E27FC236}">
                    <a16:creationId xmlns:a16="http://schemas.microsoft.com/office/drawing/2014/main" id="{8E403B55-013E-A04D-698B-B82FBDDE85CB}"/>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1" name="Text Box 40">
                <a:extLst>
                  <a:ext uri="{FF2B5EF4-FFF2-40B4-BE49-F238E27FC236}">
                    <a16:creationId xmlns:a16="http://schemas.microsoft.com/office/drawing/2014/main" id="{293B654B-28F4-B70D-2E4C-7DF627E515A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45" name="Oval 44">
              <a:extLst>
                <a:ext uri="{FF2B5EF4-FFF2-40B4-BE49-F238E27FC236}">
                  <a16:creationId xmlns:a16="http://schemas.microsoft.com/office/drawing/2014/main" id="{0BAC2E05-D107-A1F1-F69F-D6CEB9FB562E}"/>
                </a:ext>
              </a:extLst>
            </p:cNvPr>
            <p:cNvSpPr>
              <a:spLocks noChangeArrowheads="1"/>
            </p:cNvSpPr>
            <p:nvPr/>
          </p:nvSpPr>
          <p:spPr bwMode="auto">
            <a:xfrm>
              <a:off x="2160" y="3696"/>
              <a:ext cx="336" cy="240"/>
            </a:xfrm>
            <a:prstGeom prst="ellipse">
              <a:avLst/>
            </a:prstGeom>
            <a:solidFill>
              <a:schemeClr val="folHlink"/>
            </a:solidFill>
            <a:ln w="38100" cmpd="dbl">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6" name="Text Box 42">
              <a:extLst>
                <a:ext uri="{FF2B5EF4-FFF2-40B4-BE49-F238E27FC236}">
                  <a16:creationId xmlns:a16="http://schemas.microsoft.com/office/drawing/2014/main" id="{DE1893B2-381B-2123-9222-2F73DF9AF09C}"/>
                </a:ext>
              </a:extLst>
            </p:cNvPr>
            <p:cNvSpPr txBox="1">
              <a:spLocks noChangeArrowheads="1"/>
            </p:cNvSpPr>
            <p:nvPr/>
          </p:nvSpPr>
          <p:spPr bwMode="auto">
            <a:xfrm>
              <a:off x="2256" y="369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dbl">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b="1" i="1"/>
                <a:t>O</a:t>
              </a:r>
              <a:endParaRPr lang="en-GB" altLang="en-US" sz="1800" b="1" i="1"/>
            </a:p>
          </p:txBody>
        </p:sp>
        <p:sp>
          <p:nvSpPr>
            <p:cNvPr id="47" name="Line 43">
              <a:extLst>
                <a:ext uri="{FF2B5EF4-FFF2-40B4-BE49-F238E27FC236}">
                  <a16:creationId xmlns:a16="http://schemas.microsoft.com/office/drawing/2014/main" id="{39C4C18E-22B2-2302-592F-27DAD5E08731}"/>
                </a:ext>
              </a:extLst>
            </p:cNvPr>
            <p:cNvSpPr>
              <a:spLocks noChangeShapeType="1"/>
            </p:cNvSpPr>
            <p:nvPr/>
          </p:nvSpPr>
          <p:spPr bwMode="auto">
            <a:xfrm flipH="1">
              <a:off x="1776" y="2016"/>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8" name="Line 44">
              <a:extLst>
                <a:ext uri="{FF2B5EF4-FFF2-40B4-BE49-F238E27FC236}">
                  <a16:creationId xmlns:a16="http://schemas.microsoft.com/office/drawing/2014/main" id="{494DC5A4-13E5-F394-F0D9-993D5130B4FF}"/>
                </a:ext>
              </a:extLst>
            </p:cNvPr>
            <p:cNvSpPr>
              <a:spLocks noChangeShapeType="1"/>
            </p:cNvSpPr>
            <p:nvPr/>
          </p:nvSpPr>
          <p:spPr bwMode="auto">
            <a:xfrm flipH="1">
              <a:off x="2592" y="2016"/>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9" name="Line 45">
              <a:extLst>
                <a:ext uri="{FF2B5EF4-FFF2-40B4-BE49-F238E27FC236}">
                  <a16:creationId xmlns:a16="http://schemas.microsoft.com/office/drawing/2014/main" id="{D980B270-7E3C-5BDF-C231-43EC836D7983}"/>
                </a:ext>
              </a:extLst>
            </p:cNvPr>
            <p:cNvSpPr>
              <a:spLocks noChangeShapeType="1"/>
            </p:cNvSpPr>
            <p:nvPr/>
          </p:nvSpPr>
          <p:spPr bwMode="auto">
            <a:xfrm>
              <a:off x="2784" y="2016"/>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0" name="Line 46">
              <a:extLst>
                <a:ext uri="{FF2B5EF4-FFF2-40B4-BE49-F238E27FC236}">
                  <a16:creationId xmlns:a16="http://schemas.microsoft.com/office/drawing/2014/main" id="{134111D9-2451-EB06-8634-AF0D37C13036}"/>
                </a:ext>
              </a:extLst>
            </p:cNvPr>
            <p:cNvSpPr>
              <a:spLocks noChangeShapeType="1"/>
            </p:cNvSpPr>
            <p:nvPr/>
          </p:nvSpPr>
          <p:spPr bwMode="auto">
            <a:xfrm>
              <a:off x="2784" y="2016"/>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1" name="Line 47">
              <a:extLst>
                <a:ext uri="{FF2B5EF4-FFF2-40B4-BE49-F238E27FC236}">
                  <a16:creationId xmlns:a16="http://schemas.microsoft.com/office/drawing/2014/main" id="{4E31CD6B-20A4-66DA-5CAC-820096DD952D}"/>
                </a:ext>
              </a:extLst>
            </p:cNvPr>
            <p:cNvSpPr>
              <a:spLocks noChangeShapeType="1"/>
            </p:cNvSpPr>
            <p:nvPr/>
          </p:nvSpPr>
          <p:spPr bwMode="auto">
            <a:xfrm flipH="1">
              <a:off x="1296" y="2448"/>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2" name="Line 48">
              <a:extLst>
                <a:ext uri="{FF2B5EF4-FFF2-40B4-BE49-F238E27FC236}">
                  <a16:creationId xmlns:a16="http://schemas.microsoft.com/office/drawing/2014/main" id="{88D46748-9D23-7DD4-CA4B-A65CA2AC7A40}"/>
                </a:ext>
              </a:extLst>
            </p:cNvPr>
            <p:cNvSpPr>
              <a:spLocks noChangeShapeType="1"/>
            </p:cNvSpPr>
            <p:nvPr/>
          </p:nvSpPr>
          <p:spPr bwMode="auto">
            <a:xfrm>
              <a:off x="1680" y="2448"/>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3" name="Line 49">
              <a:extLst>
                <a:ext uri="{FF2B5EF4-FFF2-40B4-BE49-F238E27FC236}">
                  <a16:creationId xmlns:a16="http://schemas.microsoft.com/office/drawing/2014/main" id="{445DB7E8-9C9B-78E3-986A-1352341B381D}"/>
                </a:ext>
              </a:extLst>
            </p:cNvPr>
            <p:cNvSpPr>
              <a:spLocks noChangeShapeType="1"/>
            </p:cNvSpPr>
            <p:nvPr/>
          </p:nvSpPr>
          <p:spPr bwMode="auto">
            <a:xfrm>
              <a:off x="2592" y="2448"/>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4" name="Line 50">
              <a:extLst>
                <a:ext uri="{FF2B5EF4-FFF2-40B4-BE49-F238E27FC236}">
                  <a16:creationId xmlns:a16="http://schemas.microsoft.com/office/drawing/2014/main" id="{A063A488-CD34-2C77-1771-62094E60618E}"/>
                </a:ext>
              </a:extLst>
            </p:cNvPr>
            <p:cNvSpPr>
              <a:spLocks noChangeShapeType="1"/>
            </p:cNvSpPr>
            <p:nvPr/>
          </p:nvSpPr>
          <p:spPr bwMode="auto">
            <a:xfrm flipH="1">
              <a:off x="3216" y="2448"/>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5" name="Line 51">
              <a:extLst>
                <a:ext uri="{FF2B5EF4-FFF2-40B4-BE49-F238E27FC236}">
                  <a16:creationId xmlns:a16="http://schemas.microsoft.com/office/drawing/2014/main" id="{B0C120A3-33EE-2225-C210-156E92EB68B1}"/>
                </a:ext>
              </a:extLst>
            </p:cNvPr>
            <p:cNvSpPr>
              <a:spLocks noChangeShapeType="1"/>
            </p:cNvSpPr>
            <p:nvPr/>
          </p:nvSpPr>
          <p:spPr bwMode="auto">
            <a:xfrm>
              <a:off x="3360" y="2448"/>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6" name="Line 52">
              <a:extLst>
                <a:ext uri="{FF2B5EF4-FFF2-40B4-BE49-F238E27FC236}">
                  <a16:creationId xmlns:a16="http://schemas.microsoft.com/office/drawing/2014/main" id="{0C2B5804-DE51-CDEF-314B-2848CE3D4932}"/>
                </a:ext>
              </a:extLst>
            </p:cNvPr>
            <p:cNvSpPr>
              <a:spLocks noChangeShapeType="1"/>
            </p:cNvSpPr>
            <p:nvPr/>
          </p:nvSpPr>
          <p:spPr bwMode="auto">
            <a:xfrm flipH="1">
              <a:off x="1728" y="2880"/>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7" name="Line 53">
              <a:extLst>
                <a:ext uri="{FF2B5EF4-FFF2-40B4-BE49-F238E27FC236}">
                  <a16:creationId xmlns:a16="http://schemas.microsoft.com/office/drawing/2014/main" id="{8A9A6D75-DB6A-2A8A-AD2C-CDA56AD64CA0}"/>
                </a:ext>
              </a:extLst>
            </p:cNvPr>
            <p:cNvSpPr>
              <a:spLocks noChangeShapeType="1"/>
            </p:cNvSpPr>
            <p:nvPr/>
          </p:nvSpPr>
          <p:spPr bwMode="auto">
            <a:xfrm>
              <a:off x="2064" y="2880"/>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58" name="Group 57">
              <a:extLst>
                <a:ext uri="{FF2B5EF4-FFF2-40B4-BE49-F238E27FC236}">
                  <a16:creationId xmlns:a16="http://schemas.microsoft.com/office/drawing/2014/main" id="{C8A490EA-1C55-3378-56AD-3DC88FCC91C8}"/>
                </a:ext>
              </a:extLst>
            </p:cNvPr>
            <p:cNvGrpSpPr>
              <a:grpSpLocks/>
            </p:cNvGrpSpPr>
            <p:nvPr/>
          </p:nvGrpSpPr>
          <p:grpSpPr bwMode="auto">
            <a:xfrm>
              <a:off x="3120" y="3168"/>
              <a:ext cx="336" cy="240"/>
              <a:chOff x="2640" y="1776"/>
              <a:chExt cx="336" cy="240"/>
            </a:xfrm>
          </p:grpSpPr>
          <p:sp>
            <p:nvSpPr>
              <p:cNvPr id="16398" name="Oval 16397">
                <a:extLst>
                  <a:ext uri="{FF2B5EF4-FFF2-40B4-BE49-F238E27FC236}">
                    <a16:creationId xmlns:a16="http://schemas.microsoft.com/office/drawing/2014/main" id="{D3F876E0-48CC-154D-5525-A4DDDF4C09A8}"/>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9" name="Text Box 56">
                <a:extLst>
                  <a:ext uri="{FF2B5EF4-FFF2-40B4-BE49-F238E27FC236}">
                    <a16:creationId xmlns:a16="http://schemas.microsoft.com/office/drawing/2014/main" id="{76C1AB13-8149-687B-D0C1-B0E9911315A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grpSp>
          <p:nvGrpSpPr>
            <p:cNvPr id="59" name="Group 58">
              <a:extLst>
                <a:ext uri="{FF2B5EF4-FFF2-40B4-BE49-F238E27FC236}">
                  <a16:creationId xmlns:a16="http://schemas.microsoft.com/office/drawing/2014/main" id="{1AB642B1-27F1-8467-95CC-01D824B1C7B5}"/>
                </a:ext>
              </a:extLst>
            </p:cNvPr>
            <p:cNvGrpSpPr>
              <a:grpSpLocks/>
            </p:cNvGrpSpPr>
            <p:nvPr/>
          </p:nvGrpSpPr>
          <p:grpSpPr bwMode="auto">
            <a:xfrm>
              <a:off x="3840" y="3120"/>
              <a:ext cx="336" cy="240"/>
              <a:chOff x="2640" y="1776"/>
              <a:chExt cx="336" cy="240"/>
            </a:xfrm>
          </p:grpSpPr>
          <p:sp>
            <p:nvSpPr>
              <p:cNvPr id="63" name="Oval 62">
                <a:extLst>
                  <a:ext uri="{FF2B5EF4-FFF2-40B4-BE49-F238E27FC236}">
                    <a16:creationId xmlns:a16="http://schemas.microsoft.com/office/drawing/2014/main" id="{FDBDCFC1-4F38-554D-D3A2-098B5F98332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7" name="Text Box 59">
                <a:extLst>
                  <a:ext uri="{FF2B5EF4-FFF2-40B4-BE49-F238E27FC236}">
                    <a16:creationId xmlns:a16="http://schemas.microsoft.com/office/drawing/2014/main" id="{1190273C-BB67-7688-82CC-F08FC495E47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N</a:t>
                </a:r>
                <a:endParaRPr lang="en-GB" altLang="en-US" sz="1800"/>
              </a:p>
            </p:txBody>
          </p:sp>
        </p:grpSp>
        <p:sp>
          <p:nvSpPr>
            <p:cNvPr id="60" name="Line 60">
              <a:extLst>
                <a:ext uri="{FF2B5EF4-FFF2-40B4-BE49-F238E27FC236}">
                  <a16:creationId xmlns:a16="http://schemas.microsoft.com/office/drawing/2014/main" id="{633AF73A-CF8D-16E3-EB13-5A58D91AE02D}"/>
                </a:ext>
              </a:extLst>
            </p:cNvPr>
            <p:cNvSpPr>
              <a:spLocks noChangeShapeType="1"/>
            </p:cNvSpPr>
            <p:nvPr/>
          </p:nvSpPr>
          <p:spPr bwMode="auto">
            <a:xfrm>
              <a:off x="3264" y="2880"/>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61" name="Line 61">
              <a:extLst>
                <a:ext uri="{FF2B5EF4-FFF2-40B4-BE49-F238E27FC236}">
                  <a16:creationId xmlns:a16="http://schemas.microsoft.com/office/drawing/2014/main" id="{2219F209-971D-626C-9988-7F5DB383DF69}"/>
                </a:ext>
              </a:extLst>
            </p:cNvPr>
            <p:cNvSpPr>
              <a:spLocks noChangeShapeType="1"/>
            </p:cNvSpPr>
            <p:nvPr/>
          </p:nvSpPr>
          <p:spPr bwMode="auto">
            <a:xfrm>
              <a:off x="3936" y="2880"/>
              <a:ext cx="48"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62" name="Line 62">
              <a:extLst>
                <a:ext uri="{FF2B5EF4-FFF2-40B4-BE49-F238E27FC236}">
                  <a16:creationId xmlns:a16="http://schemas.microsoft.com/office/drawing/2014/main" id="{CA988A03-6522-734B-DBCA-8DE53CF37075}"/>
                </a:ext>
              </a:extLst>
            </p:cNvPr>
            <p:cNvSpPr>
              <a:spLocks noChangeShapeType="1"/>
            </p:cNvSpPr>
            <p:nvPr/>
          </p:nvSpPr>
          <p:spPr bwMode="auto">
            <a:xfrm flipH="1">
              <a:off x="2304" y="340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4088233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 I, J</a:t>
            </a:r>
          </a:p>
          <a:p>
            <a:pPr marL="457200" indent="-457200">
              <a:buFont typeface="Wingdings" panose="05000000000000000000" pitchFamily="2" charset="2"/>
              <a:buChar char="q"/>
            </a:pPr>
            <a:r>
              <a:rPr lang="en-US" b="1" dirty="0">
                <a:solidFill>
                  <a:schemeClr val="tx2"/>
                </a:solidFill>
                <a:latin typeface="+mn-lt"/>
              </a:rPr>
              <a:t>K, L, M, N</a:t>
            </a:r>
            <a:endParaRPr lang="en-IN" b="1" dirty="0">
              <a:solidFill>
                <a:schemeClr val="tx2"/>
              </a:solidFill>
              <a:latin typeface="+mn-lt"/>
            </a:endParaRPr>
          </a:p>
        </p:txBody>
      </p:sp>
      <p:grpSp>
        <p:nvGrpSpPr>
          <p:cNvPr id="3" name="Group 2">
            <a:extLst>
              <a:ext uri="{FF2B5EF4-FFF2-40B4-BE49-F238E27FC236}">
                <a16:creationId xmlns:a16="http://schemas.microsoft.com/office/drawing/2014/main" id="{2BF245C9-7BD8-508D-AE82-9149DBAD9CDA}"/>
              </a:ext>
            </a:extLst>
          </p:cNvPr>
          <p:cNvGrpSpPr>
            <a:grpSpLocks/>
          </p:cNvGrpSpPr>
          <p:nvPr/>
        </p:nvGrpSpPr>
        <p:grpSpPr bwMode="auto">
          <a:xfrm>
            <a:off x="3159760" y="2868321"/>
            <a:ext cx="5410200" cy="3429000"/>
            <a:chOff x="1104" y="1776"/>
            <a:chExt cx="3408" cy="2160"/>
          </a:xfrm>
        </p:grpSpPr>
        <p:grpSp>
          <p:nvGrpSpPr>
            <p:cNvPr id="5" name="Group 4">
              <a:extLst>
                <a:ext uri="{FF2B5EF4-FFF2-40B4-BE49-F238E27FC236}">
                  <a16:creationId xmlns:a16="http://schemas.microsoft.com/office/drawing/2014/main" id="{46A458A0-1E4B-787A-4883-D01DF13BB91F}"/>
                </a:ext>
              </a:extLst>
            </p:cNvPr>
            <p:cNvGrpSpPr>
              <a:grpSpLocks/>
            </p:cNvGrpSpPr>
            <p:nvPr/>
          </p:nvGrpSpPr>
          <p:grpSpPr bwMode="auto">
            <a:xfrm>
              <a:off x="2640" y="1776"/>
              <a:ext cx="336" cy="240"/>
              <a:chOff x="2640" y="1776"/>
              <a:chExt cx="336" cy="240"/>
            </a:xfrm>
          </p:grpSpPr>
          <p:sp>
            <p:nvSpPr>
              <p:cNvPr id="16438" name="Oval 16437">
                <a:extLst>
                  <a:ext uri="{FF2B5EF4-FFF2-40B4-BE49-F238E27FC236}">
                    <a16:creationId xmlns:a16="http://schemas.microsoft.com/office/drawing/2014/main" id="{67440B17-4B3A-FF4E-51A1-B7E03876695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9" name="Text Box 7">
                <a:extLst>
                  <a:ext uri="{FF2B5EF4-FFF2-40B4-BE49-F238E27FC236}">
                    <a16:creationId xmlns:a16="http://schemas.microsoft.com/office/drawing/2014/main" id="{2C1FD4D4-6CBC-567C-4CF9-B8BD0B87C7F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6" name="Group 5">
              <a:extLst>
                <a:ext uri="{FF2B5EF4-FFF2-40B4-BE49-F238E27FC236}">
                  <a16:creationId xmlns:a16="http://schemas.microsoft.com/office/drawing/2014/main" id="{E3390D03-2BC6-E87A-20A5-2CF4B69B82A3}"/>
                </a:ext>
              </a:extLst>
            </p:cNvPr>
            <p:cNvGrpSpPr>
              <a:grpSpLocks/>
            </p:cNvGrpSpPr>
            <p:nvPr/>
          </p:nvGrpSpPr>
          <p:grpSpPr bwMode="auto">
            <a:xfrm>
              <a:off x="1536" y="2208"/>
              <a:ext cx="336" cy="240"/>
              <a:chOff x="2640" y="1776"/>
              <a:chExt cx="336" cy="240"/>
            </a:xfrm>
          </p:grpSpPr>
          <p:sp>
            <p:nvSpPr>
              <p:cNvPr id="16432" name="Oval 16431">
                <a:extLst>
                  <a:ext uri="{FF2B5EF4-FFF2-40B4-BE49-F238E27FC236}">
                    <a16:creationId xmlns:a16="http://schemas.microsoft.com/office/drawing/2014/main" id="{74A52EE4-6D80-1A55-8564-3FFE422E5E2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7" name="Text Box 10">
                <a:extLst>
                  <a:ext uri="{FF2B5EF4-FFF2-40B4-BE49-F238E27FC236}">
                    <a16:creationId xmlns:a16="http://schemas.microsoft.com/office/drawing/2014/main" id="{8B61AB0E-6D68-C1A9-718D-06283CA53C0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7" name="Group 6">
              <a:extLst>
                <a:ext uri="{FF2B5EF4-FFF2-40B4-BE49-F238E27FC236}">
                  <a16:creationId xmlns:a16="http://schemas.microsoft.com/office/drawing/2014/main" id="{FCFDE966-D8EA-90BB-08E4-B5EDF1CA86C9}"/>
                </a:ext>
              </a:extLst>
            </p:cNvPr>
            <p:cNvGrpSpPr>
              <a:grpSpLocks/>
            </p:cNvGrpSpPr>
            <p:nvPr/>
          </p:nvGrpSpPr>
          <p:grpSpPr bwMode="auto">
            <a:xfrm>
              <a:off x="2352" y="2208"/>
              <a:ext cx="336" cy="240"/>
              <a:chOff x="2640" y="1776"/>
              <a:chExt cx="336" cy="240"/>
            </a:xfrm>
          </p:grpSpPr>
          <p:sp>
            <p:nvSpPr>
              <p:cNvPr id="16430" name="Oval 16429">
                <a:extLst>
                  <a:ext uri="{FF2B5EF4-FFF2-40B4-BE49-F238E27FC236}">
                    <a16:creationId xmlns:a16="http://schemas.microsoft.com/office/drawing/2014/main" id="{D0FABECE-37D5-4AE0-9963-16116C7A285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1" name="Text Box 13">
                <a:extLst>
                  <a:ext uri="{FF2B5EF4-FFF2-40B4-BE49-F238E27FC236}">
                    <a16:creationId xmlns:a16="http://schemas.microsoft.com/office/drawing/2014/main" id="{E1E25300-7462-CFF7-5F1D-913A248BC23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8" name="Group 7">
              <a:extLst>
                <a:ext uri="{FF2B5EF4-FFF2-40B4-BE49-F238E27FC236}">
                  <a16:creationId xmlns:a16="http://schemas.microsoft.com/office/drawing/2014/main" id="{F8CEA6E4-A087-0F73-CD9F-D15E2070145E}"/>
                </a:ext>
              </a:extLst>
            </p:cNvPr>
            <p:cNvGrpSpPr>
              <a:grpSpLocks/>
            </p:cNvGrpSpPr>
            <p:nvPr/>
          </p:nvGrpSpPr>
          <p:grpSpPr bwMode="auto">
            <a:xfrm>
              <a:off x="4176" y="2208"/>
              <a:ext cx="336" cy="240"/>
              <a:chOff x="2640" y="1776"/>
              <a:chExt cx="336" cy="240"/>
            </a:xfrm>
          </p:grpSpPr>
          <p:sp>
            <p:nvSpPr>
              <p:cNvPr id="16428" name="Oval 16427">
                <a:extLst>
                  <a:ext uri="{FF2B5EF4-FFF2-40B4-BE49-F238E27FC236}">
                    <a16:creationId xmlns:a16="http://schemas.microsoft.com/office/drawing/2014/main" id="{C6B30A91-A7E1-8428-495C-E507DFC2E0B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9" name="Text Box 16">
                <a:extLst>
                  <a:ext uri="{FF2B5EF4-FFF2-40B4-BE49-F238E27FC236}">
                    <a16:creationId xmlns:a16="http://schemas.microsoft.com/office/drawing/2014/main" id="{6FA626A8-0E05-FDD6-AA15-5590E274CC1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9" name="Group 8">
              <a:extLst>
                <a:ext uri="{FF2B5EF4-FFF2-40B4-BE49-F238E27FC236}">
                  <a16:creationId xmlns:a16="http://schemas.microsoft.com/office/drawing/2014/main" id="{16BD0244-947B-6AF6-20B0-7B0766337FB6}"/>
                </a:ext>
              </a:extLst>
            </p:cNvPr>
            <p:cNvGrpSpPr>
              <a:grpSpLocks/>
            </p:cNvGrpSpPr>
            <p:nvPr/>
          </p:nvGrpSpPr>
          <p:grpSpPr bwMode="auto">
            <a:xfrm>
              <a:off x="3168" y="2208"/>
              <a:ext cx="336" cy="240"/>
              <a:chOff x="2640" y="1776"/>
              <a:chExt cx="336" cy="240"/>
            </a:xfrm>
          </p:grpSpPr>
          <p:sp>
            <p:nvSpPr>
              <p:cNvPr id="16426" name="Oval 16425">
                <a:extLst>
                  <a:ext uri="{FF2B5EF4-FFF2-40B4-BE49-F238E27FC236}">
                    <a16:creationId xmlns:a16="http://schemas.microsoft.com/office/drawing/2014/main" id="{DDE6FCB8-D502-61A8-A562-435B14623D4F}"/>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7" name="Text Box 19">
                <a:extLst>
                  <a:ext uri="{FF2B5EF4-FFF2-40B4-BE49-F238E27FC236}">
                    <a16:creationId xmlns:a16="http://schemas.microsoft.com/office/drawing/2014/main" id="{B6A2743F-570B-52ED-2DE8-9B0F523FACD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10" name="Group 9">
              <a:extLst>
                <a:ext uri="{FF2B5EF4-FFF2-40B4-BE49-F238E27FC236}">
                  <a16:creationId xmlns:a16="http://schemas.microsoft.com/office/drawing/2014/main" id="{A2CA4E3A-451A-C0B1-7BF7-D8317970827F}"/>
                </a:ext>
              </a:extLst>
            </p:cNvPr>
            <p:cNvGrpSpPr>
              <a:grpSpLocks/>
            </p:cNvGrpSpPr>
            <p:nvPr/>
          </p:nvGrpSpPr>
          <p:grpSpPr bwMode="auto">
            <a:xfrm>
              <a:off x="1104" y="2640"/>
              <a:ext cx="336" cy="240"/>
              <a:chOff x="2640" y="1776"/>
              <a:chExt cx="336" cy="240"/>
            </a:xfrm>
          </p:grpSpPr>
          <p:sp>
            <p:nvSpPr>
              <p:cNvPr id="16420" name="Oval 16419">
                <a:extLst>
                  <a:ext uri="{FF2B5EF4-FFF2-40B4-BE49-F238E27FC236}">
                    <a16:creationId xmlns:a16="http://schemas.microsoft.com/office/drawing/2014/main" id="{EB99686F-81EE-4A85-22A2-9AB1ECBB040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5" name="Text Box 22">
                <a:extLst>
                  <a:ext uri="{FF2B5EF4-FFF2-40B4-BE49-F238E27FC236}">
                    <a16:creationId xmlns:a16="http://schemas.microsoft.com/office/drawing/2014/main" id="{09950DD3-1EBC-1CDF-8459-85C981373D6A}"/>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1" name="Group 10">
              <a:extLst>
                <a:ext uri="{FF2B5EF4-FFF2-40B4-BE49-F238E27FC236}">
                  <a16:creationId xmlns:a16="http://schemas.microsoft.com/office/drawing/2014/main" id="{1CA9A3D8-8C26-C834-0A35-6162DCAFD5C1}"/>
                </a:ext>
              </a:extLst>
            </p:cNvPr>
            <p:cNvGrpSpPr>
              <a:grpSpLocks/>
            </p:cNvGrpSpPr>
            <p:nvPr/>
          </p:nvGrpSpPr>
          <p:grpSpPr bwMode="auto">
            <a:xfrm>
              <a:off x="1872" y="2640"/>
              <a:ext cx="336" cy="240"/>
              <a:chOff x="2640" y="1776"/>
              <a:chExt cx="336" cy="240"/>
            </a:xfrm>
          </p:grpSpPr>
          <p:sp>
            <p:nvSpPr>
              <p:cNvPr id="16418" name="Oval 16417">
                <a:extLst>
                  <a:ext uri="{FF2B5EF4-FFF2-40B4-BE49-F238E27FC236}">
                    <a16:creationId xmlns:a16="http://schemas.microsoft.com/office/drawing/2014/main" id="{CDA5B25A-3170-1503-DDC5-CEBB93D6ABF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9" name="Text Box 25">
                <a:extLst>
                  <a:ext uri="{FF2B5EF4-FFF2-40B4-BE49-F238E27FC236}">
                    <a16:creationId xmlns:a16="http://schemas.microsoft.com/office/drawing/2014/main" id="{8E7678C4-15C0-B03E-64D9-017CD659337C}"/>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12" name="Group 11">
              <a:extLst>
                <a:ext uri="{FF2B5EF4-FFF2-40B4-BE49-F238E27FC236}">
                  <a16:creationId xmlns:a16="http://schemas.microsoft.com/office/drawing/2014/main" id="{25798E87-414A-4C4D-DEBA-756F4D25FD4D}"/>
                </a:ext>
              </a:extLst>
            </p:cNvPr>
            <p:cNvGrpSpPr>
              <a:grpSpLocks/>
            </p:cNvGrpSpPr>
            <p:nvPr/>
          </p:nvGrpSpPr>
          <p:grpSpPr bwMode="auto">
            <a:xfrm>
              <a:off x="2592" y="2640"/>
              <a:ext cx="336" cy="240"/>
              <a:chOff x="2640" y="1776"/>
              <a:chExt cx="336" cy="240"/>
            </a:xfrm>
          </p:grpSpPr>
          <p:sp>
            <p:nvSpPr>
              <p:cNvPr id="16416" name="Oval 16415">
                <a:extLst>
                  <a:ext uri="{FF2B5EF4-FFF2-40B4-BE49-F238E27FC236}">
                    <a16:creationId xmlns:a16="http://schemas.microsoft.com/office/drawing/2014/main" id="{A5C65723-6FED-3F83-9033-384756C2CE4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7" name="Text Box 28">
                <a:extLst>
                  <a:ext uri="{FF2B5EF4-FFF2-40B4-BE49-F238E27FC236}">
                    <a16:creationId xmlns:a16="http://schemas.microsoft.com/office/drawing/2014/main" id="{E18E284C-75D8-E242-5EE2-C6FEB74DE05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13" name="Group 12">
              <a:extLst>
                <a:ext uri="{FF2B5EF4-FFF2-40B4-BE49-F238E27FC236}">
                  <a16:creationId xmlns:a16="http://schemas.microsoft.com/office/drawing/2014/main" id="{FEA0ED7F-56BC-F0F8-01C2-C63AA9A168B9}"/>
                </a:ext>
              </a:extLst>
            </p:cNvPr>
            <p:cNvGrpSpPr>
              <a:grpSpLocks/>
            </p:cNvGrpSpPr>
            <p:nvPr/>
          </p:nvGrpSpPr>
          <p:grpSpPr bwMode="auto">
            <a:xfrm>
              <a:off x="3072" y="2640"/>
              <a:ext cx="336" cy="240"/>
              <a:chOff x="2640" y="1776"/>
              <a:chExt cx="336" cy="240"/>
            </a:xfrm>
          </p:grpSpPr>
          <p:sp>
            <p:nvSpPr>
              <p:cNvPr id="16414" name="Oval 16413">
                <a:extLst>
                  <a:ext uri="{FF2B5EF4-FFF2-40B4-BE49-F238E27FC236}">
                    <a16:creationId xmlns:a16="http://schemas.microsoft.com/office/drawing/2014/main" id="{811DA609-13A6-6D45-2478-1061F0E8B0E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5" name="Text Box 31">
                <a:extLst>
                  <a:ext uri="{FF2B5EF4-FFF2-40B4-BE49-F238E27FC236}">
                    <a16:creationId xmlns:a16="http://schemas.microsoft.com/office/drawing/2014/main" id="{13777603-2EFA-8F9B-AB6D-69750162364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14" name="Group 13">
              <a:extLst>
                <a:ext uri="{FF2B5EF4-FFF2-40B4-BE49-F238E27FC236}">
                  <a16:creationId xmlns:a16="http://schemas.microsoft.com/office/drawing/2014/main" id="{ECDB7848-E103-4ED5-6A83-BB438139E0C0}"/>
                </a:ext>
              </a:extLst>
            </p:cNvPr>
            <p:cNvGrpSpPr>
              <a:grpSpLocks/>
            </p:cNvGrpSpPr>
            <p:nvPr/>
          </p:nvGrpSpPr>
          <p:grpSpPr bwMode="auto">
            <a:xfrm>
              <a:off x="3696" y="2640"/>
              <a:ext cx="336" cy="240"/>
              <a:chOff x="2640" y="1776"/>
              <a:chExt cx="336" cy="240"/>
            </a:xfrm>
          </p:grpSpPr>
          <p:sp>
            <p:nvSpPr>
              <p:cNvPr id="16396" name="Oval 16395">
                <a:extLst>
                  <a:ext uri="{FF2B5EF4-FFF2-40B4-BE49-F238E27FC236}">
                    <a16:creationId xmlns:a16="http://schemas.microsoft.com/office/drawing/2014/main" id="{686E91AB-FA1D-DDC8-3821-C5C4C37A5982}"/>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3" name="Text Box 34">
                <a:extLst>
                  <a:ext uri="{FF2B5EF4-FFF2-40B4-BE49-F238E27FC236}">
                    <a16:creationId xmlns:a16="http://schemas.microsoft.com/office/drawing/2014/main" id="{6D9053D4-7BB3-8E06-5A7E-84DB8323715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15" name="Group 14">
              <a:extLst>
                <a:ext uri="{FF2B5EF4-FFF2-40B4-BE49-F238E27FC236}">
                  <a16:creationId xmlns:a16="http://schemas.microsoft.com/office/drawing/2014/main" id="{3043668B-9AB4-4EE9-A851-922591679D66}"/>
                </a:ext>
              </a:extLst>
            </p:cNvPr>
            <p:cNvGrpSpPr>
              <a:grpSpLocks/>
            </p:cNvGrpSpPr>
            <p:nvPr/>
          </p:nvGrpSpPr>
          <p:grpSpPr bwMode="auto">
            <a:xfrm>
              <a:off x="1536" y="3168"/>
              <a:ext cx="336" cy="240"/>
              <a:chOff x="2640" y="1776"/>
              <a:chExt cx="336" cy="240"/>
            </a:xfrm>
          </p:grpSpPr>
          <p:sp>
            <p:nvSpPr>
              <p:cNvPr id="16394" name="Oval 16393">
                <a:extLst>
                  <a:ext uri="{FF2B5EF4-FFF2-40B4-BE49-F238E27FC236}">
                    <a16:creationId xmlns:a16="http://schemas.microsoft.com/office/drawing/2014/main" id="{57AC218B-69FD-6547-288D-06DDD5D01E0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5" name="Text Box 37">
                <a:extLst>
                  <a:ext uri="{FF2B5EF4-FFF2-40B4-BE49-F238E27FC236}">
                    <a16:creationId xmlns:a16="http://schemas.microsoft.com/office/drawing/2014/main" id="{64AA7613-0C19-BF81-CECA-1E0EEA6D2882}"/>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16" name="Group 15">
              <a:extLst>
                <a:ext uri="{FF2B5EF4-FFF2-40B4-BE49-F238E27FC236}">
                  <a16:creationId xmlns:a16="http://schemas.microsoft.com/office/drawing/2014/main" id="{4E61D38F-A6B1-BABC-4376-548956807B8B}"/>
                </a:ext>
              </a:extLst>
            </p:cNvPr>
            <p:cNvGrpSpPr>
              <a:grpSpLocks/>
            </p:cNvGrpSpPr>
            <p:nvPr/>
          </p:nvGrpSpPr>
          <p:grpSpPr bwMode="auto">
            <a:xfrm>
              <a:off x="2160" y="3168"/>
              <a:ext cx="336" cy="240"/>
              <a:chOff x="2640" y="1776"/>
              <a:chExt cx="336" cy="240"/>
            </a:xfrm>
          </p:grpSpPr>
          <p:sp>
            <p:nvSpPr>
              <p:cNvPr id="16392" name="Oval 16391">
                <a:extLst>
                  <a:ext uri="{FF2B5EF4-FFF2-40B4-BE49-F238E27FC236}">
                    <a16:creationId xmlns:a16="http://schemas.microsoft.com/office/drawing/2014/main" id="{E2CB54D7-41C3-10B1-186C-3ADA1CE9168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3" name="Text Box 40">
                <a:extLst>
                  <a:ext uri="{FF2B5EF4-FFF2-40B4-BE49-F238E27FC236}">
                    <a16:creationId xmlns:a16="http://schemas.microsoft.com/office/drawing/2014/main" id="{98A3CB49-0AC1-373D-F3E7-D0BCADCFFCA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17" name="Oval 16">
              <a:extLst>
                <a:ext uri="{FF2B5EF4-FFF2-40B4-BE49-F238E27FC236}">
                  <a16:creationId xmlns:a16="http://schemas.microsoft.com/office/drawing/2014/main" id="{3649EF37-FC94-89AF-796D-266624D3277C}"/>
                </a:ext>
              </a:extLst>
            </p:cNvPr>
            <p:cNvSpPr>
              <a:spLocks noChangeArrowheads="1"/>
            </p:cNvSpPr>
            <p:nvPr/>
          </p:nvSpPr>
          <p:spPr bwMode="auto">
            <a:xfrm>
              <a:off x="2160" y="3696"/>
              <a:ext cx="336" cy="240"/>
            </a:xfrm>
            <a:prstGeom prst="ellipse">
              <a:avLst/>
            </a:prstGeom>
            <a:solidFill>
              <a:schemeClr val="folHlink"/>
            </a:solidFill>
            <a:ln w="38100" cmpd="dbl">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8" name="Text Box 42">
              <a:extLst>
                <a:ext uri="{FF2B5EF4-FFF2-40B4-BE49-F238E27FC236}">
                  <a16:creationId xmlns:a16="http://schemas.microsoft.com/office/drawing/2014/main" id="{4F52A545-5E4E-E0EC-E7E5-0FA092FD8578}"/>
                </a:ext>
              </a:extLst>
            </p:cNvPr>
            <p:cNvSpPr txBox="1">
              <a:spLocks noChangeArrowheads="1"/>
            </p:cNvSpPr>
            <p:nvPr/>
          </p:nvSpPr>
          <p:spPr bwMode="auto">
            <a:xfrm>
              <a:off x="2256" y="369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dbl">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b="1" i="1"/>
                <a:t>O</a:t>
              </a:r>
              <a:endParaRPr lang="en-GB" altLang="en-US" sz="1800" b="1" i="1"/>
            </a:p>
          </p:txBody>
        </p:sp>
        <p:sp>
          <p:nvSpPr>
            <p:cNvPr id="19" name="Line 43">
              <a:extLst>
                <a:ext uri="{FF2B5EF4-FFF2-40B4-BE49-F238E27FC236}">
                  <a16:creationId xmlns:a16="http://schemas.microsoft.com/office/drawing/2014/main" id="{EFDBAAE7-59BF-CCAB-0FAF-0E546C9D5F0C}"/>
                </a:ext>
              </a:extLst>
            </p:cNvPr>
            <p:cNvSpPr>
              <a:spLocks noChangeShapeType="1"/>
            </p:cNvSpPr>
            <p:nvPr/>
          </p:nvSpPr>
          <p:spPr bwMode="auto">
            <a:xfrm flipH="1">
              <a:off x="1776" y="2016"/>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0" name="Line 44">
              <a:extLst>
                <a:ext uri="{FF2B5EF4-FFF2-40B4-BE49-F238E27FC236}">
                  <a16:creationId xmlns:a16="http://schemas.microsoft.com/office/drawing/2014/main" id="{D2EB1717-39DE-15BE-45F8-4D5277EEC9E4}"/>
                </a:ext>
              </a:extLst>
            </p:cNvPr>
            <p:cNvSpPr>
              <a:spLocks noChangeShapeType="1"/>
            </p:cNvSpPr>
            <p:nvPr/>
          </p:nvSpPr>
          <p:spPr bwMode="auto">
            <a:xfrm flipH="1">
              <a:off x="2592" y="2016"/>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1" name="Line 45">
              <a:extLst>
                <a:ext uri="{FF2B5EF4-FFF2-40B4-BE49-F238E27FC236}">
                  <a16:creationId xmlns:a16="http://schemas.microsoft.com/office/drawing/2014/main" id="{EB09B8BE-C704-0F46-B1AC-B816397CDD5F}"/>
                </a:ext>
              </a:extLst>
            </p:cNvPr>
            <p:cNvSpPr>
              <a:spLocks noChangeShapeType="1"/>
            </p:cNvSpPr>
            <p:nvPr/>
          </p:nvSpPr>
          <p:spPr bwMode="auto">
            <a:xfrm>
              <a:off x="2784" y="2016"/>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2" name="Line 46">
              <a:extLst>
                <a:ext uri="{FF2B5EF4-FFF2-40B4-BE49-F238E27FC236}">
                  <a16:creationId xmlns:a16="http://schemas.microsoft.com/office/drawing/2014/main" id="{EBCAB01C-9DBE-65DB-9F65-BDBCFA299847}"/>
                </a:ext>
              </a:extLst>
            </p:cNvPr>
            <p:cNvSpPr>
              <a:spLocks noChangeShapeType="1"/>
            </p:cNvSpPr>
            <p:nvPr/>
          </p:nvSpPr>
          <p:spPr bwMode="auto">
            <a:xfrm>
              <a:off x="2784" y="2016"/>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3" name="Line 47">
              <a:extLst>
                <a:ext uri="{FF2B5EF4-FFF2-40B4-BE49-F238E27FC236}">
                  <a16:creationId xmlns:a16="http://schemas.microsoft.com/office/drawing/2014/main" id="{1E2526BC-3429-1C3A-ED5E-CD2CB869D0EB}"/>
                </a:ext>
              </a:extLst>
            </p:cNvPr>
            <p:cNvSpPr>
              <a:spLocks noChangeShapeType="1"/>
            </p:cNvSpPr>
            <p:nvPr/>
          </p:nvSpPr>
          <p:spPr bwMode="auto">
            <a:xfrm flipH="1">
              <a:off x="1296" y="2448"/>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4" name="Line 48">
              <a:extLst>
                <a:ext uri="{FF2B5EF4-FFF2-40B4-BE49-F238E27FC236}">
                  <a16:creationId xmlns:a16="http://schemas.microsoft.com/office/drawing/2014/main" id="{98C1691B-5931-B228-7CDE-69D7E67115D8}"/>
                </a:ext>
              </a:extLst>
            </p:cNvPr>
            <p:cNvSpPr>
              <a:spLocks noChangeShapeType="1"/>
            </p:cNvSpPr>
            <p:nvPr/>
          </p:nvSpPr>
          <p:spPr bwMode="auto">
            <a:xfrm>
              <a:off x="1680" y="2448"/>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5" name="Line 49">
              <a:extLst>
                <a:ext uri="{FF2B5EF4-FFF2-40B4-BE49-F238E27FC236}">
                  <a16:creationId xmlns:a16="http://schemas.microsoft.com/office/drawing/2014/main" id="{45E2AF0F-24FE-2909-34D7-9FF9C98A155E}"/>
                </a:ext>
              </a:extLst>
            </p:cNvPr>
            <p:cNvSpPr>
              <a:spLocks noChangeShapeType="1"/>
            </p:cNvSpPr>
            <p:nvPr/>
          </p:nvSpPr>
          <p:spPr bwMode="auto">
            <a:xfrm>
              <a:off x="2592" y="2448"/>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6" name="Line 50">
              <a:extLst>
                <a:ext uri="{FF2B5EF4-FFF2-40B4-BE49-F238E27FC236}">
                  <a16:creationId xmlns:a16="http://schemas.microsoft.com/office/drawing/2014/main" id="{5A9315CD-BDFB-18FC-6DAE-5BB0EA9D9266}"/>
                </a:ext>
              </a:extLst>
            </p:cNvPr>
            <p:cNvSpPr>
              <a:spLocks noChangeShapeType="1"/>
            </p:cNvSpPr>
            <p:nvPr/>
          </p:nvSpPr>
          <p:spPr bwMode="auto">
            <a:xfrm flipH="1">
              <a:off x="3216" y="2448"/>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7" name="Line 51">
              <a:extLst>
                <a:ext uri="{FF2B5EF4-FFF2-40B4-BE49-F238E27FC236}">
                  <a16:creationId xmlns:a16="http://schemas.microsoft.com/office/drawing/2014/main" id="{570975D6-B0E1-8C1C-C8F9-5F4ECB00E84B}"/>
                </a:ext>
              </a:extLst>
            </p:cNvPr>
            <p:cNvSpPr>
              <a:spLocks noChangeShapeType="1"/>
            </p:cNvSpPr>
            <p:nvPr/>
          </p:nvSpPr>
          <p:spPr bwMode="auto">
            <a:xfrm>
              <a:off x="3360" y="2448"/>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8" name="Line 52">
              <a:extLst>
                <a:ext uri="{FF2B5EF4-FFF2-40B4-BE49-F238E27FC236}">
                  <a16:creationId xmlns:a16="http://schemas.microsoft.com/office/drawing/2014/main" id="{837A1646-F73F-3CA9-4CB1-1FCC0F45639A}"/>
                </a:ext>
              </a:extLst>
            </p:cNvPr>
            <p:cNvSpPr>
              <a:spLocks noChangeShapeType="1"/>
            </p:cNvSpPr>
            <p:nvPr/>
          </p:nvSpPr>
          <p:spPr bwMode="auto">
            <a:xfrm flipH="1">
              <a:off x="1728" y="2880"/>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9" name="Line 53">
              <a:extLst>
                <a:ext uri="{FF2B5EF4-FFF2-40B4-BE49-F238E27FC236}">
                  <a16:creationId xmlns:a16="http://schemas.microsoft.com/office/drawing/2014/main" id="{678BACC5-EC05-B7FB-9EE6-6DB706438624}"/>
                </a:ext>
              </a:extLst>
            </p:cNvPr>
            <p:cNvSpPr>
              <a:spLocks noChangeShapeType="1"/>
            </p:cNvSpPr>
            <p:nvPr/>
          </p:nvSpPr>
          <p:spPr bwMode="auto">
            <a:xfrm>
              <a:off x="2064" y="2880"/>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30" name="Group 29">
              <a:extLst>
                <a:ext uri="{FF2B5EF4-FFF2-40B4-BE49-F238E27FC236}">
                  <a16:creationId xmlns:a16="http://schemas.microsoft.com/office/drawing/2014/main" id="{19CC4182-458B-76F6-049E-E289B6E6DE26}"/>
                </a:ext>
              </a:extLst>
            </p:cNvPr>
            <p:cNvGrpSpPr>
              <a:grpSpLocks/>
            </p:cNvGrpSpPr>
            <p:nvPr/>
          </p:nvGrpSpPr>
          <p:grpSpPr bwMode="auto">
            <a:xfrm>
              <a:off x="3120" y="3168"/>
              <a:ext cx="336" cy="240"/>
              <a:chOff x="2640" y="1776"/>
              <a:chExt cx="336" cy="240"/>
            </a:xfrm>
          </p:grpSpPr>
          <p:sp>
            <p:nvSpPr>
              <p:cNvPr id="16390" name="Oval 16389">
                <a:extLst>
                  <a:ext uri="{FF2B5EF4-FFF2-40B4-BE49-F238E27FC236}">
                    <a16:creationId xmlns:a16="http://schemas.microsoft.com/office/drawing/2014/main" id="{0AA47721-F383-6C00-0DF3-8249012268AC}"/>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1" name="Text Box 56">
                <a:extLst>
                  <a:ext uri="{FF2B5EF4-FFF2-40B4-BE49-F238E27FC236}">
                    <a16:creationId xmlns:a16="http://schemas.microsoft.com/office/drawing/2014/main" id="{4279BDEE-E7DF-AAFE-96AE-975EF84F892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grpSp>
          <p:nvGrpSpPr>
            <p:cNvPr id="31" name="Group 30">
              <a:extLst>
                <a:ext uri="{FF2B5EF4-FFF2-40B4-BE49-F238E27FC236}">
                  <a16:creationId xmlns:a16="http://schemas.microsoft.com/office/drawing/2014/main" id="{3172F901-3F2B-1C64-099C-DE6121277C68}"/>
                </a:ext>
              </a:extLst>
            </p:cNvPr>
            <p:cNvGrpSpPr>
              <a:grpSpLocks/>
            </p:cNvGrpSpPr>
            <p:nvPr/>
          </p:nvGrpSpPr>
          <p:grpSpPr bwMode="auto">
            <a:xfrm>
              <a:off x="3840" y="3120"/>
              <a:ext cx="336" cy="240"/>
              <a:chOff x="2640" y="1776"/>
              <a:chExt cx="336" cy="240"/>
            </a:xfrm>
          </p:grpSpPr>
          <p:sp>
            <p:nvSpPr>
              <p:cNvPr id="16387" name="Oval 16386">
                <a:extLst>
                  <a:ext uri="{FF2B5EF4-FFF2-40B4-BE49-F238E27FC236}">
                    <a16:creationId xmlns:a16="http://schemas.microsoft.com/office/drawing/2014/main" id="{3FA138BD-C99D-CF2B-EC12-A37274A2382E}"/>
                  </a:ext>
                </a:extLst>
              </p:cNvPr>
              <p:cNvSpPr>
                <a:spLocks noChangeArrowheads="1"/>
              </p:cNvSpPr>
              <p:nvPr/>
            </p:nvSpPr>
            <p:spPr bwMode="auto">
              <a:xfrm>
                <a:off x="2640" y="1776"/>
                <a:ext cx="336" cy="240"/>
              </a:xfrm>
              <a:prstGeom prst="ellipse">
                <a:avLst/>
              </a:prstGeom>
              <a:solidFill>
                <a:srgbClr val="FF0000"/>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8" name="Text Box 59">
                <a:extLst>
                  <a:ext uri="{FF2B5EF4-FFF2-40B4-BE49-F238E27FC236}">
                    <a16:creationId xmlns:a16="http://schemas.microsoft.com/office/drawing/2014/main" id="{82D898C2-5117-5840-A45C-4D86C781C25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N</a:t>
                </a:r>
                <a:endParaRPr lang="en-GB" altLang="en-US" sz="1800"/>
              </a:p>
            </p:txBody>
          </p:sp>
        </p:grpSp>
        <p:sp>
          <p:nvSpPr>
            <p:cNvPr id="16384" name="Line 60">
              <a:extLst>
                <a:ext uri="{FF2B5EF4-FFF2-40B4-BE49-F238E27FC236}">
                  <a16:creationId xmlns:a16="http://schemas.microsoft.com/office/drawing/2014/main" id="{35DD1165-2B7F-2CD8-E702-9D5DBDAE0FEF}"/>
                </a:ext>
              </a:extLst>
            </p:cNvPr>
            <p:cNvSpPr>
              <a:spLocks noChangeShapeType="1"/>
            </p:cNvSpPr>
            <p:nvPr/>
          </p:nvSpPr>
          <p:spPr bwMode="auto">
            <a:xfrm>
              <a:off x="3264" y="2880"/>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385" name="Line 61">
              <a:extLst>
                <a:ext uri="{FF2B5EF4-FFF2-40B4-BE49-F238E27FC236}">
                  <a16:creationId xmlns:a16="http://schemas.microsoft.com/office/drawing/2014/main" id="{5029C00D-C219-6C56-6460-911E2ECCE5D6}"/>
                </a:ext>
              </a:extLst>
            </p:cNvPr>
            <p:cNvSpPr>
              <a:spLocks noChangeShapeType="1"/>
            </p:cNvSpPr>
            <p:nvPr/>
          </p:nvSpPr>
          <p:spPr bwMode="auto">
            <a:xfrm>
              <a:off x="3936" y="2880"/>
              <a:ext cx="48"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16386" name="Line 62">
              <a:extLst>
                <a:ext uri="{FF2B5EF4-FFF2-40B4-BE49-F238E27FC236}">
                  <a16:creationId xmlns:a16="http://schemas.microsoft.com/office/drawing/2014/main" id="{4CF0A2AD-84C6-A630-2C67-06DBA094CF8E}"/>
                </a:ext>
              </a:extLst>
            </p:cNvPr>
            <p:cNvSpPr>
              <a:spLocks noChangeShapeType="1"/>
            </p:cNvSpPr>
            <p:nvPr/>
          </p:nvSpPr>
          <p:spPr bwMode="auto">
            <a:xfrm flipH="1">
              <a:off x="2304" y="340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3596257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4" name="Content Placeholder 3">
            <a:extLst>
              <a:ext uri="{FF2B5EF4-FFF2-40B4-BE49-F238E27FC236}">
                <a16:creationId xmlns:a16="http://schemas.microsoft.com/office/drawing/2014/main" id="{F08BE693-F1B7-03FC-6E76-A1D7DAC93235}"/>
              </a:ext>
            </a:extLst>
          </p:cNvPr>
          <p:cNvSpPr>
            <a:spLocks noGrp="1"/>
          </p:cNvSpPr>
          <p:nvPr>
            <p:ph idx="1"/>
          </p:nvPr>
        </p:nvSpPr>
        <p:spPr>
          <a:xfrm>
            <a:off x="457200" y="1600203"/>
            <a:ext cx="8229600" cy="789638"/>
          </a:xfrm>
        </p:spPr>
        <p:txBody>
          <a:bodyPr/>
          <a:lstStyle/>
          <a:p>
            <a:pPr marL="457200" indent="-457200">
              <a:buFont typeface="Wingdings" panose="05000000000000000000" pitchFamily="2" charset="2"/>
              <a:buChar char="q"/>
            </a:pPr>
            <a:r>
              <a:rPr lang="en-US" b="1" dirty="0">
                <a:solidFill>
                  <a:schemeClr val="tx2"/>
                </a:solidFill>
                <a:latin typeface="+mn-lt"/>
              </a:rPr>
              <a:t>A</a:t>
            </a:r>
          </a:p>
          <a:p>
            <a:pPr marL="457200" indent="-457200">
              <a:buFont typeface="Wingdings" panose="05000000000000000000" pitchFamily="2" charset="2"/>
              <a:buChar char="q"/>
            </a:pPr>
            <a:r>
              <a:rPr lang="en-US" b="1" dirty="0">
                <a:solidFill>
                  <a:schemeClr val="tx2"/>
                </a:solidFill>
                <a:latin typeface="+mn-lt"/>
              </a:rPr>
              <a:t>B, C, D, E</a:t>
            </a:r>
          </a:p>
          <a:p>
            <a:pPr marL="457200" indent="-457200">
              <a:buFont typeface="Wingdings" panose="05000000000000000000" pitchFamily="2" charset="2"/>
              <a:buChar char="q"/>
            </a:pPr>
            <a:r>
              <a:rPr lang="en-US" b="1" dirty="0">
                <a:solidFill>
                  <a:schemeClr val="tx2"/>
                </a:solidFill>
                <a:latin typeface="+mn-lt"/>
              </a:rPr>
              <a:t>F, G, H, I, J</a:t>
            </a:r>
          </a:p>
          <a:p>
            <a:pPr marL="457200" indent="-457200">
              <a:buFont typeface="Wingdings" panose="05000000000000000000" pitchFamily="2" charset="2"/>
              <a:buChar char="q"/>
            </a:pPr>
            <a:r>
              <a:rPr lang="en-US" b="1" dirty="0">
                <a:solidFill>
                  <a:schemeClr val="tx2"/>
                </a:solidFill>
                <a:latin typeface="+mn-lt"/>
              </a:rPr>
              <a:t>K, L, M, N</a:t>
            </a:r>
          </a:p>
          <a:p>
            <a:pPr marL="457200" indent="-457200">
              <a:buFont typeface="Wingdings" panose="05000000000000000000" pitchFamily="2" charset="2"/>
              <a:buChar char="q"/>
            </a:pPr>
            <a:r>
              <a:rPr lang="en-US" b="1" dirty="0">
                <a:solidFill>
                  <a:schemeClr val="tx2"/>
                </a:solidFill>
                <a:latin typeface="+mn-lt"/>
              </a:rPr>
              <a:t>Goal State: O</a:t>
            </a:r>
            <a:endParaRPr lang="en-IN" b="1" dirty="0">
              <a:solidFill>
                <a:schemeClr val="tx2"/>
              </a:solidFill>
              <a:latin typeface="+mn-lt"/>
            </a:endParaRPr>
          </a:p>
        </p:txBody>
      </p:sp>
      <p:grpSp>
        <p:nvGrpSpPr>
          <p:cNvPr id="32" name="Group 31">
            <a:extLst>
              <a:ext uri="{FF2B5EF4-FFF2-40B4-BE49-F238E27FC236}">
                <a16:creationId xmlns:a16="http://schemas.microsoft.com/office/drawing/2014/main" id="{3A231AB3-4F77-B75A-D4DC-94B73750220E}"/>
              </a:ext>
            </a:extLst>
          </p:cNvPr>
          <p:cNvGrpSpPr>
            <a:grpSpLocks/>
          </p:cNvGrpSpPr>
          <p:nvPr/>
        </p:nvGrpSpPr>
        <p:grpSpPr bwMode="auto">
          <a:xfrm>
            <a:off x="3429000" y="2789906"/>
            <a:ext cx="5410200" cy="3429000"/>
            <a:chOff x="1104" y="1776"/>
            <a:chExt cx="3408" cy="2160"/>
          </a:xfrm>
        </p:grpSpPr>
        <p:grpSp>
          <p:nvGrpSpPr>
            <p:cNvPr id="33" name="Group 32">
              <a:extLst>
                <a:ext uri="{FF2B5EF4-FFF2-40B4-BE49-F238E27FC236}">
                  <a16:creationId xmlns:a16="http://schemas.microsoft.com/office/drawing/2014/main" id="{8E607EC9-EDD1-2E62-615B-A28AFEB58567}"/>
                </a:ext>
              </a:extLst>
            </p:cNvPr>
            <p:cNvGrpSpPr>
              <a:grpSpLocks/>
            </p:cNvGrpSpPr>
            <p:nvPr/>
          </p:nvGrpSpPr>
          <p:grpSpPr bwMode="auto">
            <a:xfrm>
              <a:off x="2640" y="1776"/>
              <a:ext cx="336" cy="240"/>
              <a:chOff x="2640" y="1776"/>
              <a:chExt cx="336" cy="240"/>
            </a:xfrm>
          </p:grpSpPr>
          <p:sp>
            <p:nvSpPr>
              <p:cNvPr id="16441" name="Oval 16440">
                <a:extLst>
                  <a:ext uri="{FF2B5EF4-FFF2-40B4-BE49-F238E27FC236}">
                    <a16:creationId xmlns:a16="http://schemas.microsoft.com/office/drawing/2014/main" id="{168359A1-7626-6389-30C6-01BA2A13CAF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42" name="Text Box 7">
                <a:extLst>
                  <a:ext uri="{FF2B5EF4-FFF2-40B4-BE49-F238E27FC236}">
                    <a16:creationId xmlns:a16="http://schemas.microsoft.com/office/drawing/2014/main" id="{02D3EEB3-561A-837A-9048-B171968E964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34" name="Group 33">
              <a:extLst>
                <a:ext uri="{FF2B5EF4-FFF2-40B4-BE49-F238E27FC236}">
                  <a16:creationId xmlns:a16="http://schemas.microsoft.com/office/drawing/2014/main" id="{5B3CA3A4-912B-9145-3EC3-64B227015572}"/>
                </a:ext>
              </a:extLst>
            </p:cNvPr>
            <p:cNvGrpSpPr>
              <a:grpSpLocks/>
            </p:cNvGrpSpPr>
            <p:nvPr/>
          </p:nvGrpSpPr>
          <p:grpSpPr bwMode="auto">
            <a:xfrm>
              <a:off x="1536" y="2208"/>
              <a:ext cx="336" cy="240"/>
              <a:chOff x="2640" y="1776"/>
              <a:chExt cx="336" cy="240"/>
            </a:xfrm>
          </p:grpSpPr>
          <p:sp>
            <p:nvSpPr>
              <p:cNvPr id="16436" name="Oval 16435">
                <a:extLst>
                  <a:ext uri="{FF2B5EF4-FFF2-40B4-BE49-F238E27FC236}">
                    <a16:creationId xmlns:a16="http://schemas.microsoft.com/office/drawing/2014/main" id="{3BA25C0D-7BF7-4829-4994-A6FF7E8E1BF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40" name="Text Box 10">
                <a:extLst>
                  <a:ext uri="{FF2B5EF4-FFF2-40B4-BE49-F238E27FC236}">
                    <a16:creationId xmlns:a16="http://schemas.microsoft.com/office/drawing/2014/main" id="{A153523A-612B-FB79-96A3-62106F886A2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35" name="Group 34">
              <a:extLst>
                <a:ext uri="{FF2B5EF4-FFF2-40B4-BE49-F238E27FC236}">
                  <a16:creationId xmlns:a16="http://schemas.microsoft.com/office/drawing/2014/main" id="{C7404615-E51D-A5A8-CFC7-01C412EF806A}"/>
                </a:ext>
              </a:extLst>
            </p:cNvPr>
            <p:cNvGrpSpPr>
              <a:grpSpLocks/>
            </p:cNvGrpSpPr>
            <p:nvPr/>
          </p:nvGrpSpPr>
          <p:grpSpPr bwMode="auto">
            <a:xfrm>
              <a:off x="2352" y="2208"/>
              <a:ext cx="336" cy="240"/>
              <a:chOff x="2640" y="1776"/>
              <a:chExt cx="336" cy="240"/>
            </a:xfrm>
          </p:grpSpPr>
          <p:sp>
            <p:nvSpPr>
              <p:cNvPr id="16434" name="Oval 16433">
                <a:extLst>
                  <a:ext uri="{FF2B5EF4-FFF2-40B4-BE49-F238E27FC236}">
                    <a16:creationId xmlns:a16="http://schemas.microsoft.com/office/drawing/2014/main" id="{2A7CB6B8-1D79-1F0A-5ECD-1B245EFFECD0}"/>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5" name="Text Box 13">
                <a:extLst>
                  <a:ext uri="{FF2B5EF4-FFF2-40B4-BE49-F238E27FC236}">
                    <a16:creationId xmlns:a16="http://schemas.microsoft.com/office/drawing/2014/main" id="{E84603F3-070A-8F12-8297-2A681A9647F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36" name="Group 35">
              <a:extLst>
                <a:ext uri="{FF2B5EF4-FFF2-40B4-BE49-F238E27FC236}">
                  <a16:creationId xmlns:a16="http://schemas.microsoft.com/office/drawing/2014/main" id="{09ECF01F-E6C7-EB2E-DA92-85C5F97BC658}"/>
                </a:ext>
              </a:extLst>
            </p:cNvPr>
            <p:cNvGrpSpPr>
              <a:grpSpLocks/>
            </p:cNvGrpSpPr>
            <p:nvPr/>
          </p:nvGrpSpPr>
          <p:grpSpPr bwMode="auto">
            <a:xfrm>
              <a:off x="4176" y="2208"/>
              <a:ext cx="336" cy="240"/>
              <a:chOff x="2640" y="1776"/>
              <a:chExt cx="336" cy="240"/>
            </a:xfrm>
          </p:grpSpPr>
          <p:sp>
            <p:nvSpPr>
              <p:cNvPr id="16424" name="Oval 16423">
                <a:extLst>
                  <a:ext uri="{FF2B5EF4-FFF2-40B4-BE49-F238E27FC236}">
                    <a16:creationId xmlns:a16="http://schemas.microsoft.com/office/drawing/2014/main" id="{F35F38C5-187F-919D-9085-85A6A5754E8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33" name="Text Box 16">
                <a:extLst>
                  <a:ext uri="{FF2B5EF4-FFF2-40B4-BE49-F238E27FC236}">
                    <a16:creationId xmlns:a16="http://schemas.microsoft.com/office/drawing/2014/main" id="{4A1F3846-D7CE-74E7-1A27-FE53D4964C58}"/>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37" name="Group 36">
              <a:extLst>
                <a:ext uri="{FF2B5EF4-FFF2-40B4-BE49-F238E27FC236}">
                  <a16:creationId xmlns:a16="http://schemas.microsoft.com/office/drawing/2014/main" id="{84E0BAC6-A5CC-8DDA-0E41-AEF44A579040}"/>
                </a:ext>
              </a:extLst>
            </p:cNvPr>
            <p:cNvGrpSpPr>
              <a:grpSpLocks/>
            </p:cNvGrpSpPr>
            <p:nvPr/>
          </p:nvGrpSpPr>
          <p:grpSpPr bwMode="auto">
            <a:xfrm>
              <a:off x="3168" y="2208"/>
              <a:ext cx="336" cy="240"/>
              <a:chOff x="2640" y="1776"/>
              <a:chExt cx="336" cy="240"/>
            </a:xfrm>
          </p:grpSpPr>
          <p:sp>
            <p:nvSpPr>
              <p:cNvPr id="16422" name="Oval 16421">
                <a:extLst>
                  <a:ext uri="{FF2B5EF4-FFF2-40B4-BE49-F238E27FC236}">
                    <a16:creationId xmlns:a16="http://schemas.microsoft.com/office/drawing/2014/main" id="{B509C727-0157-E3F0-CADE-4A339A86AB1D}"/>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3" name="Text Box 19">
                <a:extLst>
                  <a:ext uri="{FF2B5EF4-FFF2-40B4-BE49-F238E27FC236}">
                    <a16:creationId xmlns:a16="http://schemas.microsoft.com/office/drawing/2014/main" id="{C86BA5DB-CF47-7196-33F5-DBA36361A6C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38" name="Group 37">
              <a:extLst>
                <a:ext uri="{FF2B5EF4-FFF2-40B4-BE49-F238E27FC236}">
                  <a16:creationId xmlns:a16="http://schemas.microsoft.com/office/drawing/2014/main" id="{7A5CAC14-5687-740C-772B-B41EAA97D633}"/>
                </a:ext>
              </a:extLst>
            </p:cNvPr>
            <p:cNvGrpSpPr>
              <a:grpSpLocks/>
            </p:cNvGrpSpPr>
            <p:nvPr/>
          </p:nvGrpSpPr>
          <p:grpSpPr bwMode="auto">
            <a:xfrm>
              <a:off x="1104" y="2640"/>
              <a:ext cx="336" cy="240"/>
              <a:chOff x="2640" y="1776"/>
              <a:chExt cx="336" cy="240"/>
            </a:xfrm>
          </p:grpSpPr>
          <p:sp>
            <p:nvSpPr>
              <p:cNvPr id="16412" name="Oval 16411">
                <a:extLst>
                  <a:ext uri="{FF2B5EF4-FFF2-40B4-BE49-F238E27FC236}">
                    <a16:creationId xmlns:a16="http://schemas.microsoft.com/office/drawing/2014/main" id="{8AF1C611-9414-22A6-1627-1B0953F34B8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21" name="Text Box 22">
                <a:extLst>
                  <a:ext uri="{FF2B5EF4-FFF2-40B4-BE49-F238E27FC236}">
                    <a16:creationId xmlns:a16="http://schemas.microsoft.com/office/drawing/2014/main" id="{9DBBE898-67E6-82A7-F2EA-9CE35BE09C1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39" name="Group 38">
              <a:extLst>
                <a:ext uri="{FF2B5EF4-FFF2-40B4-BE49-F238E27FC236}">
                  <a16:creationId xmlns:a16="http://schemas.microsoft.com/office/drawing/2014/main" id="{E5F794EE-87BE-39E2-E696-45698EB76192}"/>
                </a:ext>
              </a:extLst>
            </p:cNvPr>
            <p:cNvGrpSpPr>
              <a:grpSpLocks/>
            </p:cNvGrpSpPr>
            <p:nvPr/>
          </p:nvGrpSpPr>
          <p:grpSpPr bwMode="auto">
            <a:xfrm>
              <a:off x="1872" y="2640"/>
              <a:ext cx="336" cy="240"/>
              <a:chOff x="2640" y="1776"/>
              <a:chExt cx="336" cy="240"/>
            </a:xfrm>
          </p:grpSpPr>
          <p:sp>
            <p:nvSpPr>
              <p:cNvPr id="16410" name="Oval 16409">
                <a:extLst>
                  <a:ext uri="{FF2B5EF4-FFF2-40B4-BE49-F238E27FC236}">
                    <a16:creationId xmlns:a16="http://schemas.microsoft.com/office/drawing/2014/main" id="{019BEEA5-CA58-8B5A-5787-0A693D96FFB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11" name="Text Box 25">
                <a:extLst>
                  <a:ext uri="{FF2B5EF4-FFF2-40B4-BE49-F238E27FC236}">
                    <a16:creationId xmlns:a16="http://schemas.microsoft.com/office/drawing/2014/main" id="{AF9DE427-0B5C-7658-9C2C-7B656868F54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40" name="Group 39">
              <a:extLst>
                <a:ext uri="{FF2B5EF4-FFF2-40B4-BE49-F238E27FC236}">
                  <a16:creationId xmlns:a16="http://schemas.microsoft.com/office/drawing/2014/main" id="{862969A0-C7A0-D3D6-0F94-8DDCF04BC0DE}"/>
                </a:ext>
              </a:extLst>
            </p:cNvPr>
            <p:cNvGrpSpPr>
              <a:grpSpLocks/>
            </p:cNvGrpSpPr>
            <p:nvPr/>
          </p:nvGrpSpPr>
          <p:grpSpPr bwMode="auto">
            <a:xfrm>
              <a:off x="2592" y="2640"/>
              <a:ext cx="336" cy="240"/>
              <a:chOff x="2640" y="1776"/>
              <a:chExt cx="336" cy="240"/>
            </a:xfrm>
          </p:grpSpPr>
          <p:sp>
            <p:nvSpPr>
              <p:cNvPr id="16408" name="Oval 16407">
                <a:extLst>
                  <a:ext uri="{FF2B5EF4-FFF2-40B4-BE49-F238E27FC236}">
                    <a16:creationId xmlns:a16="http://schemas.microsoft.com/office/drawing/2014/main" id="{D62133B9-BF20-3A31-1461-7DA964462715}"/>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9" name="Text Box 28">
                <a:extLst>
                  <a:ext uri="{FF2B5EF4-FFF2-40B4-BE49-F238E27FC236}">
                    <a16:creationId xmlns:a16="http://schemas.microsoft.com/office/drawing/2014/main" id="{D041550E-4687-7BB4-B05C-EA1B490A01E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41" name="Group 40">
              <a:extLst>
                <a:ext uri="{FF2B5EF4-FFF2-40B4-BE49-F238E27FC236}">
                  <a16:creationId xmlns:a16="http://schemas.microsoft.com/office/drawing/2014/main" id="{F64719C8-B4E7-3F36-85B7-EC7F719FD808}"/>
                </a:ext>
              </a:extLst>
            </p:cNvPr>
            <p:cNvGrpSpPr>
              <a:grpSpLocks/>
            </p:cNvGrpSpPr>
            <p:nvPr/>
          </p:nvGrpSpPr>
          <p:grpSpPr bwMode="auto">
            <a:xfrm>
              <a:off x="3072" y="2640"/>
              <a:ext cx="336" cy="240"/>
              <a:chOff x="2640" y="1776"/>
              <a:chExt cx="336" cy="240"/>
            </a:xfrm>
          </p:grpSpPr>
          <p:sp>
            <p:nvSpPr>
              <p:cNvPr id="16406" name="Oval 16405">
                <a:extLst>
                  <a:ext uri="{FF2B5EF4-FFF2-40B4-BE49-F238E27FC236}">
                    <a16:creationId xmlns:a16="http://schemas.microsoft.com/office/drawing/2014/main" id="{7E2CB0FE-323A-A4C8-CFD6-B3690576509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7" name="Text Box 31">
                <a:extLst>
                  <a:ext uri="{FF2B5EF4-FFF2-40B4-BE49-F238E27FC236}">
                    <a16:creationId xmlns:a16="http://schemas.microsoft.com/office/drawing/2014/main" id="{96DEC61F-2D23-9584-AEA2-4896D9361E5D}"/>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42" name="Group 41">
              <a:extLst>
                <a:ext uri="{FF2B5EF4-FFF2-40B4-BE49-F238E27FC236}">
                  <a16:creationId xmlns:a16="http://schemas.microsoft.com/office/drawing/2014/main" id="{79D05C9D-07A5-487F-1412-0AA4402B01BA}"/>
                </a:ext>
              </a:extLst>
            </p:cNvPr>
            <p:cNvGrpSpPr>
              <a:grpSpLocks/>
            </p:cNvGrpSpPr>
            <p:nvPr/>
          </p:nvGrpSpPr>
          <p:grpSpPr bwMode="auto">
            <a:xfrm>
              <a:off x="3696" y="2640"/>
              <a:ext cx="336" cy="240"/>
              <a:chOff x="2640" y="1776"/>
              <a:chExt cx="336" cy="240"/>
            </a:xfrm>
          </p:grpSpPr>
          <p:sp>
            <p:nvSpPr>
              <p:cNvPr id="16404" name="Oval 16403">
                <a:extLst>
                  <a:ext uri="{FF2B5EF4-FFF2-40B4-BE49-F238E27FC236}">
                    <a16:creationId xmlns:a16="http://schemas.microsoft.com/office/drawing/2014/main" id="{D077D358-3F3A-D859-4D91-3D2D4E7BA32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5" name="Text Box 34">
                <a:extLst>
                  <a:ext uri="{FF2B5EF4-FFF2-40B4-BE49-F238E27FC236}">
                    <a16:creationId xmlns:a16="http://schemas.microsoft.com/office/drawing/2014/main" id="{E067ACEE-5828-29BF-98DF-4A8EAE206F24}"/>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43" name="Group 42">
              <a:extLst>
                <a:ext uri="{FF2B5EF4-FFF2-40B4-BE49-F238E27FC236}">
                  <a16:creationId xmlns:a16="http://schemas.microsoft.com/office/drawing/2014/main" id="{8FF4A47F-20B3-C12C-464C-2E74543D5B6F}"/>
                </a:ext>
              </a:extLst>
            </p:cNvPr>
            <p:cNvGrpSpPr>
              <a:grpSpLocks/>
            </p:cNvGrpSpPr>
            <p:nvPr/>
          </p:nvGrpSpPr>
          <p:grpSpPr bwMode="auto">
            <a:xfrm>
              <a:off x="1536" y="3168"/>
              <a:ext cx="336" cy="240"/>
              <a:chOff x="2640" y="1776"/>
              <a:chExt cx="336" cy="240"/>
            </a:xfrm>
          </p:grpSpPr>
          <p:sp>
            <p:nvSpPr>
              <p:cNvPr id="16402" name="Oval 16401">
                <a:extLst>
                  <a:ext uri="{FF2B5EF4-FFF2-40B4-BE49-F238E27FC236}">
                    <a16:creationId xmlns:a16="http://schemas.microsoft.com/office/drawing/2014/main" id="{157F605B-6B1E-DC5F-B6A5-21F73988E18A}"/>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3" name="Text Box 37">
                <a:extLst>
                  <a:ext uri="{FF2B5EF4-FFF2-40B4-BE49-F238E27FC236}">
                    <a16:creationId xmlns:a16="http://schemas.microsoft.com/office/drawing/2014/main" id="{1D76AF08-69E4-6B5C-8D7E-4B0EFFAD65C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44" name="Group 43">
              <a:extLst>
                <a:ext uri="{FF2B5EF4-FFF2-40B4-BE49-F238E27FC236}">
                  <a16:creationId xmlns:a16="http://schemas.microsoft.com/office/drawing/2014/main" id="{EB7E2D82-5233-127D-3E9C-1B862076793A}"/>
                </a:ext>
              </a:extLst>
            </p:cNvPr>
            <p:cNvGrpSpPr>
              <a:grpSpLocks/>
            </p:cNvGrpSpPr>
            <p:nvPr/>
          </p:nvGrpSpPr>
          <p:grpSpPr bwMode="auto">
            <a:xfrm>
              <a:off x="2160" y="3168"/>
              <a:ext cx="336" cy="240"/>
              <a:chOff x="2640" y="1776"/>
              <a:chExt cx="336" cy="240"/>
            </a:xfrm>
          </p:grpSpPr>
          <p:sp>
            <p:nvSpPr>
              <p:cNvPr id="16400" name="Oval 16399">
                <a:extLst>
                  <a:ext uri="{FF2B5EF4-FFF2-40B4-BE49-F238E27FC236}">
                    <a16:creationId xmlns:a16="http://schemas.microsoft.com/office/drawing/2014/main" id="{AA81C853-EC84-35D0-AFBC-3B2225DE01A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401" name="Text Box 40">
                <a:extLst>
                  <a:ext uri="{FF2B5EF4-FFF2-40B4-BE49-F238E27FC236}">
                    <a16:creationId xmlns:a16="http://schemas.microsoft.com/office/drawing/2014/main" id="{FCC4C14A-85FA-2643-87B0-FB1407ED37B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45" name="Oval 44">
              <a:extLst>
                <a:ext uri="{FF2B5EF4-FFF2-40B4-BE49-F238E27FC236}">
                  <a16:creationId xmlns:a16="http://schemas.microsoft.com/office/drawing/2014/main" id="{6858A057-86AD-770F-CE82-DC1D67F73FA2}"/>
                </a:ext>
              </a:extLst>
            </p:cNvPr>
            <p:cNvSpPr>
              <a:spLocks noChangeArrowheads="1"/>
            </p:cNvSpPr>
            <p:nvPr/>
          </p:nvSpPr>
          <p:spPr bwMode="auto">
            <a:xfrm>
              <a:off x="2160" y="3696"/>
              <a:ext cx="336" cy="240"/>
            </a:xfrm>
            <a:prstGeom prst="ellipse">
              <a:avLst/>
            </a:prstGeom>
            <a:solidFill>
              <a:srgbClr val="FF0000"/>
            </a:solidFill>
            <a:ln w="38100" cmpd="dbl">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6" name="Text Box 42">
              <a:extLst>
                <a:ext uri="{FF2B5EF4-FFF2-40B4-BE49-F238E27FC236}">
                  <a16:creationId xmlns:a16="http://schemas.microsoft.com/office/drawing/2014/main" id="{59296A61-8CE7-3FFC-4E57-83F4C4C16846}"/>
                </a:ext>
              </a:extLst>
            </p:cNvPr>
            <p:cNvSpPr txBox="1">
              <a:spLocks noChangeArrowheads="1"/>
            </p:cNvSpPr>
            <p:nvPr/>
          </p:nvSpPr>
          <p:spPr bwMode="auto">
            <a:xfrm>
              <a:off x="2256" y="369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dbl">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b="1" i="1"/>
                <a:t>O</a:t>
              </a:r>
              <a:endParaRPr lang="en-GB" altLang="en-US" sz="1800" b="1" i="1"/>
            </a:p>
          </p:txBody>
        </p:sp>
        <p:sp>
          <p:nvSpPr>
            <p:cNvPr id="47" name="Line 43">
              <a:extLst>
                <a:ext uri="{FF2B5EF4-FFF2-40B4-BE49-F238E27FC236}">
                  <a16:creationId xmlns:a16="http://schemas.microsoft.com/office/drawing/2014/main" id="{63C20C5F-3C36-DDE2-3DD5-635B9C51CA45}"/>
                </a:ext>
              </a:extLst>
            </p:cNvPr>
            <p:cNvSpPr>
              <a:spLocks noChangeShapeType="1"/>
            </p:cNvSpPr>
            <p:nvPr/>
          </p:nvSpPr>
          <p:spPr bwMode="auto">
            <a:xfrm flipH="1">
              <a:off x="1776" y="2016"/>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8" name="Line 44">
              <a:extLst>
                <a:ext uri="{FF2B5EF4-FFF2-40B4-BE49-F238E27FC236}">
                  <a16:creationId xmlns:a16="http://schemas.microsoft.com/office/drawing/2014/main" id="{547558E0-7BF7-A7C8-F3AC-7D6D8BC4F3A5}"/>
                </a:ext>
              </a:extLst>
            </p:cNvPr>
            <p:cNvSpPr>
              <a:spLocks noChangeShapeType="1"/>
            </p:cNvSpPr>
            <p:nvPr/>
          </p:nvSpPr>
          <p:spPr bwMode="auto">
            <a:xfrm flipH="1">
              <a:off x="2592" y="2016"/>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49" name="Line 45">
              <a:extLst>
                <a:ext uri="{FF2B5EF4-FFF2-40B4-BE49-F238E27FC236}">
                  <a16:creationId xmlns:a16="http://schemas.microsoft.com/office/drawing/2014/main" id="{54941F09-B0A3-B848-7F89-8506B609BA61}"/>
                </a:ext>
              </a:extLst>
            </p:cNvPr>
            <p:cNvSpPr>
              <a:spLocks noChangeShapeType="1"/>
            </p:cNvSpPr>
            <p:nvPr/>
          </p:nvSpPr>
          <p:spPr bwMode="auto">
            <a:xfrm>
              <a:off x="2784" y="2016"/>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0" name="Line 46">
              <a:extLst>
                <a:ext uri="{FF2B5EF4-FFF2-40B4-BE49-F238E27FC236}">
                  <a16:creationId xmlns:a16="http://schemas.microsoft.com/office/drawing/2014/main" id="{07571028-F501-33B8-F2D5-E8C61D91ADAF}"/>
                </a:ext>
              </a:extLst>
            </p:cNvPr>
            <p:cNvSpPr>
              <a:spLocks noChangeShapeType="1"/>
            </p:cNvSpPr>
            <p:nvPr/>
          </p:nvSpPr>
          <p:spPr bwMode="auto">
            <a:xfrm>
              <a:off x="2784" y="2016"/>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1" name="Line 47">
              <a:extLst>
                <a:ext uri="{FF2B5EF4-FFF2-40B4-BE49-F238E27FC236}">
                  <a16:creationId xmlns:a16="http://schemas.microsoft.com/office/drawing/2014/main" id="{E106E199-2E92-A28F-E1ED-E15B89195156}"/>
                </a:ext>
              </a:extLst>
            </p:cNvPr>
            <p:cNvSpPr>
              <a:spLocks noChangeShapeType="1"/>
            </p:cNvSpPr>
            <p:nvPr/>
          </p:nvSpPr>
          <p:spPr bwMode="auto">
            <a:xfrm flipH="1">
              <a:off x="1296" y="2448"/>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2" name="Line 48">
              <a:extLst>
                <a:ext uri="{FF2B5EF4-FFF2-40B4-BE49-F238E27FC236}">
                  <a16:creationId xmlns:a16="http://schemas.microsoft.com/office/drawing/2014/main" id="{ED26488E-4BA4-588A-1E55-8B51CEDC3D9B}"/>
                </a:ext>
              </a:extLst>
            </p:cNvPr>
            <p:cNvSpPr>
              <a:spLocks noChangeShapeType="1"/>
            </p:cNvSpPr>
            <p:nvPr/>
          </p:nvSpPr>
          <p:spPr bwMode="auto">
            <a:xfrm>
              <a:off x="1680" y="2448"/>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3" name="Line 49">
              <a:extLst>
                <a:ext uri="{FF2B5EF4-FFF2-40B4-BE49-F238E27FC236}">
                  <a16:creationId xmlns:a16="http://schemas.microsoft.com/office/drawing/2014/main" id="{B27AF48A-CECF-90EB-2FB7-F5382374F345}"/>
                </a:ext>
              </a:extLst>
            </p:cNvPr>
            <p:cNvSpPr>
              <a:spLocks noChangeShapeType="1"/>
            </p:cNvSpPr>
            <p:nvPr/>
          </p:nvSpPr>
          <p:spPr bwMode="auto">
            <a:xfrm>
              <a:off x="2592" y="2448"/>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4" name="Line 50">
              <a:extLst>
                <a:ext uri="{FF2B5EF4-FFF2-40B4-BE49-F238E27FC236}">
                  <a16:creationId xmlns:a16="http://schemas.microsoft.com/office/drawing/2014/main" id="{EB66CCF9-6BC2-643E-D38A-D32B757402DF}"/>
                </a:ext>
              </a:extLst>
            </p:cNvPr>
            <p:cNvSpPr>
              <a:spLocks noChangeShapeType="1"/>
            </p:cNvSpPr>
            <p:nvPr/>
          </p:nvSpPr>
          <p:spPr bwMode="auto">
            <a:xfrm flipH="1">
              <a:off x="3216" y="2448"/>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5" name="Line 51">
              <a:extLst>
                <a:ext uri="{FF2B5EF4-FFF2-40B4-BE49-F238E27FC236}">
                  <a16:creationId xmlns:a16="http://schemas.microsoft.com/office/drawing/2014/main" id="{8A08FAF5-7B95-9A70-0E0A-AA02F90024E7}"/>
                </a:ext>
              </a:extLst>
            </p:cNvPr>
            <p:cNvSpPr>
              <a:spLocks noChangeShapeType="1"/>
            </p:cNvSpPr>
            <p:nvPr/>
          </p:nvSpPr>
          <p:spPr bwMode="auto">
            <a:xfrm>
              <a:off x="3360" y="2448"/>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6" name="Line 52">
              <a:extLst>
                <a:ext uri="{FF2B5EF4-FFF2-40B4-BE49-F238E27FC236}">
                  <a16:creationId xmlns:a16="http://schemas.microsoft.com/office/drawing/2014/main" id="{537E57EC-CA44-893B-A627-1BDFBDDF0737}"/>
                </a:ext>
              </a:extLst>
            </p:cNvPr>
            <p:cNvSpPr>
              <a:spLocks noChangeShapeType="1"/>
            </p:cNvSpPr>
            <p:nvPr/>
          </p:nvSpPr>
          <p:spPr bwMode="auto">
            <a:xfrm flipH="1">
              <a:off x="1728" y="2880"/>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57" name="Line 53">
              <a:extLst>
                <a:ext uri="{FF2B5EF4-FFF2-40B4-BE49-F238E27FC236}">
                  <a16:creationId xmlns:a16="http://schemas.microsoft.com/office/drawing/2014/main" id="{26C8EDD1-3789-573C-689F-B5ECFCF1250A}"/>
                </a:ext>
              </a:extLst>
            </p:cNvPr>
            <p:cNvSpPr>
              <a:spLocks noChangeShapeType="1"/>
            </p:cNvSpPr>
            <p:nvPr/>
          </p:nvSpPr>
          <p:spPr bwMode="auto">
            <a:xfrm>
              <a:off x="2064" y="2880"/>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58" name="Group 57">
              <a:extLst>
                <a:ext uri="{FF2B5EF4-FFF2-40B4-BE49-F238E27FC236}">
                  <a16:creationId xmlns:a16="http://schemas.microsoft.com/office/drawing/2014/main" id="{A83697AA-58F2-0761-BE97-DC361329C2A5}"/>
                </a:ext>
              </a:extLst>
            </p:cNvPr>
            <p:cNvGrpSpPr>
              <a:grpSpLocks/>
            </p:cNvGrpSpPr>
            <p:nvPr/>
          </p:nvGrpSpPr>
          <p:grpSpPr bwMode="auto">
            <a:xfrm>
              <a:off x="3120" y="3168"/>
              <a:ext cx="336" cy="240"/>
              <a:chOff x="2640" y="1776"/>
              <a:chExt cx="336" cy="240"/>
            </a:xfrm>
          </p:grpSpPr>
          <p:sp>
            <p:nvSpPr>
              <p:cNvPr id="16398" name="Oval 16397">
                <a:extLst>
                  <a:ext uri="{FF2B5EF4-FFF2-40B4-BE49-F238E27FC236}">
                    <a16:creationId xmlns:a16="http://schemas.microsoft.com/office/drawing/2014/main" id="{43D3D73F-6646-186D-0572-D78D69AD08F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9" name="Text Box 56">
                <a:extLst>
                  <a:ext uri="{FF2B5EF4-FFF2-40B4-BE49-F238E27FC236}">
                    <a16:creationId xmlns:a16="http://schemas.microsoft.com/office/drawing/2014/main" id="{C9A519B0-841C-C1D5-E2E5-D31A63A9EFC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grpSp>
          <p:nvGrpSpPr>
            <p:cNvPr id="59" name="Group 58">
              <a:extLst>
                <a:ext uri="{FF2B5EF4-FFF2-40B4-BE49-F238E27FC236}">
                  <a16:creationId xmlns:a16="http://schemas.microsoft.com/office/drawing/2014/main" id="{F2B85CAF-EDBD-9921-5077-8CDFD67A3DA1}"/>
                </a:ext>
              </a:extLst>
            </p:cNvPr>
            <p:cNvGrpSpPr>
              <a:grpSpLocks/>
            </p:cNvGrpSpPr>
            <p:nvPr/>
          </p:nvGrpSpPr>
          <p:grpSpPr bwMode="auto">
            <a:xfrm>
              <a:off x="3840" y="3120"/>
              <a:ext cx="336" cy="240"/>
              <a:chOff x="2640" y="1776"/>
              <a:chExt cx="336" cy="240"/>
            </a:xfrm>
          </p:grpSpPr>
          <p:sp>
            <p:nvSpPr>
              <p:cNvPr id="63" name="Oval 62">
                <a:extLst>
                  <a:ext uri="{FF2B5EF4-FFF2-40B4-BE49-F238E27FC236}">
                    <a16:creationId xmlns:a16="http://schemas.microsoft.com/office/drawing/2014/main" id="{30C63C06-1101-0831-7752-52DFD338D1C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97" name="Text Box 59">
                <a:extLst>
                  <a:ext uri="{FF2B5EF4-FFF2-40B4-BE49-F238E27FC236}">
                    <a16:creationId xmlns:a16="http://schemas.microsoft.com/office/drawing/2014/main" id="{0306F064-7570-6493-7630-D3D220E2DE7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N</a:t>
                </a:r>
                <a:endParaRPr lang="en-GB" altLang="en-US" sz="1800"/>
              </a:p>
            </p:txBody>
          </p:sp>
        </p:grpSp>
        <p:sp>
          <p:nvSpPr>
            <p:cNvPr id="60" name="Line 60">
              <a:extLst>
                <a:ext uri="{FF2B5EF4-FFF2-40B4-BE49-F238E27FC236}">
                  <a16:creationId xmlns:a16="http://schemas.microsoft.com/office/drawing/2014/main" id="{47092C15-A2F4-E1F6-0F04-EC503C07226C}"/>
                </a:ext>
              </a:extLst>
            </p:cNvPr>
            <p:cNvSpPr>
              <a:spLocks noChangeShapeType="1"/>
            </p:cNvSpPr>
            <p:nvPr/>
          </p:nvSpPr>
          <p:spPr bwMode="auto">
            <a:xfrm>
              <a:off x="3264" y="2880"/>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61" name="Line 61">
              <a:extLst>
                <a:ext uri="{FF2B5EF4-FFF2-40B4-BE49-F238E27FC236}">
                  <a16:creationId xmlns:a16="http://schemas.microsoft.com/office/drawing/2014/main" id="{2DF0A982-1A17-F033-587E-8F49B155B159}"/>
                </a:ext>
              </a:extLst>
            </p:cNvPr>
            <p:cNvSpPr>
              <a:spLocks noChangeShapeType="1"/>
            </p:cNvSpPr>
            <p:nvPr/>
          </p:nvSpPr>
          <p:spPr bwMode="auto">
            <a:xfrm>
              <a:off x="3936" y="2880"/>
              <a:ext cx="48"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62" name="Line 62">
              <a:extLst>
                <a:ext uri="{FF2B5EF4-FFF2-40B4-BE49-F238E27FC236}">
                  <a16:creationId xmlns:a16="http://schemas.microsoft.com/office/drawing/2014/main" id="{01F5A34A-4A0B-BB06-73A9-518A84D221FF}"/>
                </a:ext>
              </a:extLst>
            </p:cNvPr>
            <p:cNvSpPr>
              <a:spLocks noChangeShapeType="1"/>
            </p:cNvSpPr>
            <p:nvPr/>
          </p:nvSpPr>
          <p:spPr bwMode="auto">
            <a:xfrm flipH="1">
              <a:off x="2304" y="340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3494475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5" name="Picture 4">
            <a:extLst>
              <a:ext uri="{FF2B5EF4-FFF2-40B4-BE49-F238E27FC236}">
                <a16:creationId xmlns:a16="http://schemas.microsoft.com/office/drawing/2014/main" id="{903116DE-EC86-7DDB-B192-ECD0DA7CFBF2}"/>
              </a:ext>
            </a:extLst>
          </p:cNvPr>
          <p:cNvPicPr>
            <a:picLocks noChangeAspect="1"/>
          </p:cNvPicPr>
          <p:nvPr/>
        </p:nvPicPr>
        <p:blipFill>
          <a:blip r:embed="rId2"/>
          <a:stretch>
            <a:fillRect/>
          </a:stretch>
        </p:blipFill>
        <p:spPr>
          <a:xfrm>
            <a:off x="5715000" y="2080262"/>
            <a:ext cx="3276600" cy="3025139"/>
          </a:xfrm>
          <a:prstGeom prst="rect">
            <a:avLst/>
          </a:prstGeom>
        </p:spPr>
      </p:pic>
      <p:sp>
        <p:nvSpPr>
          <p:cNvPr id="3" name="Content Placeholder 2">
            <a:extLst>
              <a:ext uri="{FF2B5EF4-FFF2-40B4-BE49-F238E27FC236}">
                <a16:creationId xmlns:a16="http://schemas.microsoft.com/office/drawing/2014/main" id="{92C1A20B-ECBF-219E-0DCF-96D92F5A5674}"/>
              </a:ext>
            </a:extLst>
          </p:cNvPr>
          <p:cNvSpPr>
            <a:spLocks noGrp="1"/>
          </p:cNvSpPr>
          <p:nvPr>
            <p:ph idx="1"/>
          </p:nvPr>
        </p:nvSpPr>
        <p:spPr>
          <a:xfrm>
            <a:off x="457200" y="1801160"/>
            <a:ext cx="5867400" cy="4523439"/>
          </a:xfrm>
        </p:spPr>
        <p:txBody>
          <a:bodyPr/>
          <a:lstStyle/>
          <a:p>
            <a:pPr>
              <a:buFont typeface="Wingdings" panose="05000000000000000000" pitchFamily="2" charset="2"/>
              <a:buChar char="§"/>
            </a:pPr>
            <a:r>
              <a:rPr lang="en-US" sz="2400" b="1" dirty="0">
                <a:solidFill>
                  <a:schemeClr val="accent2"/>
                </a:solidFill>
                <a:latin typeface="+mj-lt"/>
              </a:rPr>
              <a:t>What nodes does BFS expand?</a:t>
            </a:r>
          </a:p>
          <a:p>
            <a:pPr lvl="1">
              <a:buFont typeface="Wingdings" panose="05000000000000000000" pitchFamily="2" charset="2"/>
              <a:buChar char="§"/>
            </a:pPr>
            <a:r>
              <a:rPr lang="en-US" sz="2200" dirty="0">
                <a:latin typeface="+mj-lt"/>
              </a:rPr>
              <a:t>Processes all nodes above shallowest solution</a:t>
            </a:r>
          </a:p>
          <a:p>
            <a:pPr lvl="1">
              <a:buFont typeface="Wingdings" panose="05000000000000000000" pitchFamily="2" charset="2"/>
              <a:buChar char="§"/>
            </a:pPr>
            <a:r>
              <a:rPr lang="en-US" sz="2200" dirty="0">
                <a:latin typeface="+mj-lt"/>
              </a:rPr>
              <a:t>Let depth of shallowest solution be s</a:t>
            </a:r>
          </a:p>
          <a:p>
            <a:pPr lvl="1">
              <a:buFont typeface="Wingdings" panose="05000000000000000000" pitchFamily="2" charset="2"/>
              <a:buChar char="§"/>
            </a:pPr>
            <a:r>
              <a:rPr lang="en-US" sz="2400" dirty="0">
                <a:latin typeface="+mj-lt"/>
              </a:rPr>
              <a:t>Search takes time O(b</a:t>
            </a:r>
            <a:r>
              <a:rPr lang="en-US" sz="2400" baseline="30000" dirty="0">
                <a:latin typeface="+mj-lt"/>
              </a:rPr>
              <a:t>s</a:t>
            </a:r>
            <a:r>
              <a:rPr lang="en-US" sz="2400" dirty="0">
                <a:latin typeface="+mj-lt"/>
              </a:rPr>
              <a:t>)</a:t>
            </a:r>
          </a:p>
          <a:p>
            <a:pPr>
              <a:buFont typeface="Wingdings" panose="05000000000000000000" pitchFamily="2" charset="2"/>
              <a:buChar char="§"/>
            </a:pPr>
            <a:r>
              <a:rPr lang="en-US" sz="2400" b="1" dirty="0">
                <a:solidFill>
                  <a:schemeClr val="accent2"/>
                </a:solidFill>
                <a:latin typeface="+mj-lt"/>
              </a:rPr>
              <a:t>How much space does the fringe take?</a:t>
            </a:r>
          </a:p>
          <a:p>
            <a:pPr lvl="1">
              <a:buFont typeface="Wingdings" panose="05000000000000000000" pitchFamily="2" charset="2"/>
              <a:buChar char="§"/>
            </a:pPr>
            <a:r>
              <a:rPr lang="en-US" sz="2200" dirty="0">
                <a:latin typeface="+mj-lt"/>
              </a:rPr>
              <a:t>Has roughly the last tier, so O(b</a:t>
            </a:r>
            <a:r>
              <a:rPr lang="en-US" sz="2200" baseline="30000" dirty="0">
                <a:latin typeface="+mj-lt"/>
              </a:rPr>
              <a:t>s</a:t>
            </a:r>
            <a:r>
              <a:rPr lang="en-US" sz="2200" dirty="0">
                <a:latin typeface="+mj-lt"/>
              </a:rPr>
              <a:t>)</a:t>
            </a:r>
          </a:p>
          <a:p>
            <a:pPr>
              <a:buFont typeface="Wingdings" panose="05000000000000000000" pitchFamily="2" charset="2"/>
              <a:buChar char="§"/>
            </a:pPr>
            <a:r>
              <a:rPr lang="en-US" sz="2400" b="1" dirty="0">
                <a:solidFill>
                  <a:schemeClr val="accent2"/>
                </a:solidFill>
                <a:latin typeface="+mj-lt"/>
              </a:rPr>
              <a:t>Is it complete?</a:t>
            </a:r>
          </a:p>
          <a:p>
            <a:pPr lvl="1">
              <a:buFont typeface="Wingdings" panose="05000000000000000000" pitchFamily="2" charset="2"/>
              <a:buChar char="§"/>
            </a:pPr>
            <a:r>
              <a:rPr lang="en-US" sz="2200" dirty="0">
                <a:latin typeface="+mj-lt"/>
              </a:rPr>
              <a:t>s must be finite if a solution exists, so yes!</a:t>
            </a:r>
          </a:p>
          <a:p>
            <a:pPr>
              <a:buFont typeface="Wingdings" panose="05000000000000000000" pitchFamily="2" charset="2"/>
              <a:buChar char="§"/>
            </a:pPr>
            <a:r>
              <a:rPr lang="en-US" sz="2400" b="1" dirty="0">
                <a:solidFill>
                  <a:schemeClr val="accent2"/>
                </a:solidFill>
                <a:latin typeface="+mj-lt"/>
              </a:rPr>
              <a:t>Is it optimal?</a:t>
            </a:r>
          </a:p>
          <a:p>
            <a:pPr lvl="1">
              <a:buFont typeface="Wingdings" panose="05000000000000000000" pitchFamily="2" charset="2"/>
              <a:buChar char="§"/>
            </a:pPr>
            <a:r>
              <a:rPr lang="en-US" sz="2200" dirty="0">
                <a:latin typeface="+mj-lt"/>
              </a:rPr>
              <a:t>Only if costs are all 1 (more on costs later)</a:t>
            </a:r>
          </a:p>
        </p:txBody>
      </p:sp>
      <p:sp>
        <p:nvSpPr>
          <p:cNvPr id="7" name="TextBox 6">
            <a:extLst>
              <a:ext uri="{FF2B5EF4-FFF2-40B4-BE49-F238E27FC236}">
                <a16:creationId xmlns:a16="http://schemas.microsoft.com/office/drawing/2014/main" id="{D810FD7C-4C64-69AF-919E-8390F1241F2B}"/>
              </a:ext>
            </a:extLst>
          </p:cNvPr>
          <p:cNvSpPr txBox="1"/>
          <p:nvPr/>
        </p:nvSpPr>
        <p:spPr>
          <a:xfrm>
            <a:off x="2258060" y="1339495"/>
            <a:ext cx="5181600" cy="461665"/>
          </a:xfrm>
          <a:prstGeom prst="rect">
            <a:avLst/>
          </a:prstGeom>
          <a:noFill/>
        </p:spPr>
        <p:txBody>
          <a:bodyPr wrap="square">
            <a:spAutoFit/>
          </a:bodyPr>
          <a:lstStyle/>
          <a:p>
            <a:r>
              <a:rPr lang="en-US" sz="2400" b="1" dirty="0">
                <a:solidFill>
                  <a:schemeClr val="tx2"/>
                </a:solidFill>
                <a:latin typeface="+mj-lt"/>
              </a:rPr>
              <a:t>Breadth-First Search (BFS) Properties</a:t>
            </a:r>
            <a:endParaRPr lang="en-IN" sz="2400" b="1" dirty="0">
              <a:solidFill>
                <a:schemeClr val="tx2"/>
              </a:solidFill>
              <a:latin typeface="+mj-lt"/>
            </a:endParaRP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3814983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6127795-5749-0B7F-C6CB-2EBF2F4BAD61}"/>
              </a:ext>
            </a:extLst>
          </p:cNvPr>
          <p:cNvSpPr/>
          <p:nvPr/>
        </p:nvSpPr>
        <p:spPr>
          <a:xfrm>
            <a:off x="3045460" y="173534"/>
            <a:ext cx="3124200" cy="654025"/>
          </a:xfrm>
          <a:prstGeom prst="roundRect">
            <a:avLst>
              <a:gd name="adj" fmla="val 1822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FD02F7C0-2A5A-EF0F-B5F7-C8C4E73BEDBF}"/>
              </a:ext>
            </a:extLst>
          </p:cNvPr>
          <p:cNvSpPr/>
          <p:nvPr/>
        </p:nvSpPr>
        <p:spPr>
          <a:xfrm>
            <a:off x="3007360" y="173534"/>
            <a:ext cx="3200400" cy="654025"/>
          </a:xfrm>
          <a:prstGeom prst="rect">
            <a:avLst/>
          </a:prstGeom>
          <a:noFill/>
        </p:spPr>
        <p:txBody>
          <a:bodyPr wrap="square" lIns="68580" tIns="34290" rIns="68580" bIns="34290">
            <a:spAutoFit/>
          </a:bodyPr>
          <a:lstStyle/>
          <a:p>
            <a:pPr algn="ctr"/>
            <a:r>
              <a:rPr lang="en-US" sz="3800" b="1" dirty="0">
                <a:ln w="0"/>
                <a:solidFill>
                  <a:schemeClr val="bg1">
                    <a:lumMod val="85000"/>
                  </a:schemeClr>
                </a:solidFill>
                <a:effectLst>
                  <a:outerShdw blurRad="38100" dist="19050" dir="2700000" algn="tl" rotWithShape="0">
                    <a:schemeClr val="dk1">
                      <a:alpha val="40000"/>
                    </a:schemeClr>
                  </a:outerShdw>
                </a:effectLst>
              </a:rPr>
              <a:t>SUBSCRIBE</a:t>
            </a:r>
          </a:p>
        </p:txBody>
      </p:sp>
      <p:pic>
        <p:nvPicPr>
          <p:cNvPr id="13" name="Picture 12">
            <a:extLst>
              <a:ext uri="{FF2B5EF4-FFF2-40B4-BE49-F238E27FC236}">
                <a16:creationId xmlns:a16="http://schemas.microsoft.com/office/drawing/2014/main" id="{9D8A37BA-0F69-C335-34C3-FA550ED6A3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0442" y="3166565"/>
            <a:ext cx="1450340" cy="1453791"/>
          </a:xfrm>
          <a:prstGeom prst="rect">
            <a:avLst/>
          </a:prstGeom>
        </p:spPr>
      </p:pic>
      <p:sp>
        <p:nvSpPr>
          <p:cNvPr id="17" name="Rectangle: Rounded Corners 16">
            <a:extLst>
              <a:ext uri="{FF2B5EF4-FFF2-40B4-BE49-F238E27FC236}">
                <a16:creationId xmlns:a16="http://schemas.microsoft.com/office/drawing/2014/main" id="{C26665FB-B1D0-0B41-0E4F-CA382FF57747}"/>
              </a:ext>
            </a:extLst>
          </p:cNvPr>
          <p:cNvSpPr/>
          <p:nvPr/>
        </p:nvSpPr>
        <p:spPr>
          <a:xfrm>
            <a:off x="661587" y="4882790"/>
            <a:ext cx="7820825" cy="168402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n w="0"/>
              <a:solidFill>
                <a:schemeClr val="tx1"/>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B48EAF28-A580-D596-AA5D-FBF06473AD4E}"/>
              </a:ext>
            </a:extLst>
          </p:cNvPr>
          <p:cNvSpPr/>
          <p:nvPr/>
        </p:nvSpPr>
        <p:spPr>
          <a:xfrm>
            <a:off x="697148" y="5029200"/>
            <a:ext cx="7820824" cy="1238801"/>
          </a:xfrm>
          <a:prstGeom prst="rect">
            <a:avLst/>
          </a:prstGeom>
          <a:noFill/>
        </p:spPr>
        <p:txBody>
          <a:bodyPr wrap="square" lIns="68580" tIns="34290" rIns="68580" bIns="34290">
            <a:spAutoFit/>
          </a:bodyPr>
          <a:lstStyle/>
          <a:p>
            <a:pPr algn="ctr"/>
            <a:r>
              <a:rPr lang="en-US" sz="3800" b="1" dirty="0">
                <a:ln w="0"/>
                <a:solidFill>
                  <a:schemeClr val="bg1">
                    <a:lumMod val="85000"/>
                  </a:schemeClr>
                </a:solidFill>
                <a:effectLst>
                  <a:outerShdw blurRad="38100" dist="19050" dir="2700000" algn="tl" rotWithShape="0">
                    <a:schemeClr val="dk1">
                      <a:alpha val="40000"/>
                    </a:schemeClr>
                  </a:outerShdw>
                </a:effectLst>
              </a:rPr>
              <a:t>For more courses visit</a:t>
            </a:r>
          </a:p>
          <a:p>
            <a:pPr algn="ctr"/>
            <a:r>
              <a:rPr lang="en-US" sz="3800" dirty="0">
                <a:ln w="0"/>
                <a:solidFill>
                  <a:schemeClr val="bg1">
                    <a:lumMod val="85000"/>
                  </a:schemeClr>
                </a:solidFill>
                <a:effectLst>
                  <a:outerShdw blurRad="38100" dist="19050" dir="2700000" algn="tl" rotWithShape="0">
                    <a:schemeClr val="dk1">
                      <a:alpha val="40000"/>
                    </a:schemeClr>
                  </a:outerShdw>
                </a:effectLst>
              </a:rPr>
              <a:t>https://chandrashaker.com/courses</a:t>
            </a:r>
          </a:p>
        </p:txBody>
      </p:sp>
      <p:pic>
        <p:nvPicPr>
          <p:cNvPr id="9" name="Picture 8">
            <a:extLst>
              <a:ext uri="{FF2B5EF4-FFF2-40B4-BE49-F238E27FC236}">
                <a16:creationId xmlns:a16="http://schemas.microsoft.com/office/drawing/2014/main" id="{EC68EF9B-EDA2-C4C5-D0D5-8EB1751E3970}"/>
              </a:ext>
            </a:extLst>
          </p:cNvPr>
          <p:cNvPicPr>
            <a:picLocks noChangeAspect="1"/>
          </p:cNvPicPr>
          <p:nvPr/>
        </p:nvPicPr>
        <p:blipFill>
          <a:blip r:embed="rId3"/>
          <a:stretch>
            <a:fillRect/>
          </a:stretch>
        </p:blipFill>
        <p:spPr>
          <a:xfrm>
            <a:off x="1904999" y="3051451"/>
            <a:ext cx="2448561" cy="1684020"/>
          </a:xfrm>
          <a:prstGeom prst="rect">
            <a:avLst/>
          </a:prstGeom>
        </p:spPr>
      </p:pic>
    </p:spTree>
    <p:extLst>
      <p:ext uri="{BB962C8B-B14F-4D97-AF65-F5344CB8AC3E}">
        <p14:creationId xmlns:p14="http://schemas.microsoft.com/office/powerpoint/2010/main" val="2945069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marL="400050" lvl="1" indent="0" algn="just">
              <a:buNone/>
              <a:defRPr/>
            </a:pPr>
            <a:endParaRPr lang="en-US" sz="4800" b="1" dirty="0">
              <a:solidFill>
                <a:schemeClr val="accent6">
                  <a:lumMod val="75000"/>
                </a:schemeClr>
              </a:solidFill>
              <a:latin typeface="+mj-lt"/>
              <a:cs typeface="Times New Roman" pitchFamily="18" charset="0"/>
            </a:endParaRPr>
          </a:p>
          <a:p>
            <a:pPr marL="400050" lvl="1" indent="0" algn="just">
              <a:buNone/>
              <a:defRPr/>
            </a:pPr>
            <a:endParaRPr lang="en-US" sz="4800" b="1" dirty="0">
              <a:solidFill>
                <a:schemeClr val="accent6">
                  <a:lumMod val="75000"/>
                </a:schemeClr>
              </a:solidFill>
              <a:latin typeface="+mj-lt"/>
              <a:cs typeface="Times New Roman" pitchFamily="18" charset="0"/>
            </a:endParaRPr>
          </a:p>
          <a:p>
            <a:pPr marL="400050" lvl="1" indent="0" algn="ctr">
              <a:buNone/>
              <a:defRPr/>
            </a:pPr>
            <a:r>
              <a:rPr lang="en-US" sz="3600" b="1" dirty="0">
                <a:solidFill>
                  <a:schemeClr val="tx2"/>
                </a:solidFill>
                <a:latin typeface="+mj-lt"/>
                <a:cs typeface="Times New Roman" pitchFamily="18" charset="0"/>
              </a:rPr>
              <a:t>Breadth-first search</a:t>
            </a: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a:p>
            <a:pPr>
              <a:buFont typeface="Arial" charset="0"/>
              <a:buNone/>
              <a:defRPr/>
            </a:pPr>
            <a:endParaRPr lang="en-US" sz="2400" dirty="0">
              <a:solidFill>
                <a:schemeClr val="accent6">
                  <a:lumMod val="75000"/>
                </a:schemeClr>
              </a:solidFill>
              <a:latin typeface="+mj-lt"/>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4" name="Picture 3">
            <a:extLst>
              <a:ext uri="{FF2B5EF4-FFF2-40B4-BE49-F238E27FC236}">
                <a16:creationId xmlns:a16="http://schemas.microsoft.com/office/drawing/2014/main" id="{09EA9717-1E02-5AEC-A3F8-64C69F397B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183325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2">
            <a:extLst>
              <a:ext uri="{FF2B5EF4-FFF2-40B4-BE49-F238E27FC236}">
                <a16:creationId xmlns:a16="http://schemas.microsoft.com/office/drawing/2014/main" id="{65303735-7F2E-25D8-77DE-E0FF10E121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90600" y="607062"/>
            <a:ext cx="7315200" cy="5516563"/>
          </a:xfrm>
          <a:prstGeom prst="rect">
            <a:avLst/>
          </a:prstGeom>
          <a:noFill/>
        </p:spPr>
      </p:pic>
      <p:pic>
        <p:nvPicPr>
          <p:cNvPr id="3" name="Picture 2">
            <a:extLst>
              <a:ext uri="{FF2B5EF4-FFF2-40B4-BE49-F238E27FC236}">
                <a16:creationId xmlns:a16="http://schemas.microsoft.com/office/drawing/2014/main" id="{9CE0232F-5C8F-055B-4EC9-59649E2C73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
        <p:nvSpPr>
          <p:cNvPr id="5" name="TextBox 4">
            <a:extLst>
              <a:ext uri="{FF2B5EF4-FFF2-40B4-BE49-F238E27FC236}">
                <a16:creationId xmlns:a16="http://schemas.microsoft.com/office/drawing/2014/main" id="{ACBCDE80-F7CA-3610-6EB1-8C859CEDD4CA}"/>
              </a:ext>
            </a:extLst>
          </p:cNvPr>
          <p:cNvSpPr txBox="1"/>
          <p:nvPr/>
        </p:nvSpPr>
        <p:spPr>
          <a:xfrm>
            <a:off x="2260600" y="1524000"/>
            <a:ext cx="4622800" cy="646331"/>
          </a:xfrm>
          <a:prstGeom prst="rect">
            <a:avLst/>
          </a:prstGeom>
          <a:noFill/>
        </p:spPr>
        <p:txBody>
          <a:bodyPr wrap="square">
            <a:spAutoFit/>
          </a:bodyPr>
          <a:lstStyle/>
          <a:p>
            <a:pPr marL="400050" lvl="1" indent="0" algn="ctr">
              <a:buNone/>
              <a:defRPr/>
            </a:pPr>
            <a:r>
              <a:rPr lang="en-US" sz="3600" b="1" dirty="0">
                <a:solidFill>
                  <a:schemeClr val="accent2"/>
                </a:solidFill>
                <a:latin typeface="+mj-lt"/>
                <a:cs typeface="Times New Roman" pitchFamily="18" charset="0"/>
              </a:rPr>
              <a:t>Breadth-first search</a:t>
            </a:r>
          </a:p>
        </p:txBody>
      </p:sp>
    </p:spTree>
    <p:extLst>
      <p:ext uri="{BB962C8B-B14F-4D97-AF65-F5344CB8AC3E}">
        <p14:creationId xmlns:p14="http://schemas.microsoft.com/office/powerpoint/2010/main" val="2746454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CB287A0-A51E-F9F2-8140-57E28CD9FA18}"/>
              </a:ext>
            </a:extLst>
          </p:cNvPr>
          <p:cNvPicPr>
            <a:picLocks noGrp="1" noChangeAspect="1"/>
          </p:cNvPicPr>
          <p:nvPr>
            <p:ph idx="1"/>
          </p:nvPr>
        </p:nvPicPr>
        <p:blipFill>
          <a:blip r:embed="rId2"/>
          <a:stretch>
            <a:fillRect/>
          </a:stretch>
        </p:blipFill>
        <p:spPr>
          <a:xfrm>
            <a:off x="1143000" y="1579564"/>
            <a:ext cx="4876800" cy="1993701"/>
          </a:xfrm>
        </p:spPr>
      </p:pic>
      <p:sp>
        <p:nvSpPr>
          <p:cNvPr id="17413" name="Footer Placeholder 4">
            <a:extLst>
              <a:ext uri="{FF2B5EF4-FFF2-40B4-BE49-F238E27FC236}">
                <a16:creationId xmlns:a16="http://schemas.microsoft.com/office/drawing/2014/main" id="{E9F1E1AB-E887-087C-7B1D-5DF4834EF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6" name="Picture 5">
            <a:extLst>
              <a:ext uri="{FF2B5EF4-FFF2-40B4-BE49-F238E27FC236}">
                <a16:creationId xmlns:a16="http://schemas.microsoft.com/office/drawing/2014/main" id="{84B4D11C-6CB8-7D79-D56B-ACA8AAE5A170}"/>
              </a:ext>
            </a:extLst>
          </p:cNvPr>
          <p:cNvPicPr>
            <a:picLocks noChangeAspect="1"/>
          </p:cNvPicPr>
          <p:nvPr/>
        </p:nvPicPr>
        <p:blipFill>
          <a:blip r:embed="rId3"/>
          <a:stretch>
            <a:fillRect/>
          </a:stretch>
        </p:blipFill>
        <p:spPr>
          <a:xfrm>
            <a:off x="1066800" y="4064297"/>
            <a:ext cx="4953000" cy="1937544"/>
          </a:xfrm>
          <a:prstGeom prst="rect">
            <a:avLst/>
          </a:prstGeom>
        </p:spPr>
      </p:pic>
      <p:sp>
        <p:nvSpPr>
          <p:cNvPr id="10" name="TextBox 9">
            <a:extLst>
              <a:ext uri="{FF2B5EF4-FFF2-40B4-BE49-F238E27FC236}">
                <a16:creationId xmlns:a16="http://schemas.microsoft.com/office/drawing/2014/main" id="{EC734D13-536A-CB56-BBFF-BB7A38C46594}"/>
              </a:ext>
            </a:extLst>
          </p:cNvPr>
          <p:cNvSpPr txBox="1"/>
          <p:nvPr/>
        </p:nvSpPr>
        <p:spPr>
          <a:xfrm>
            <a:off x="6019800" y="3132662"/>
            <a:ext cx="2590800" cy="1754326"/>
          </a:xfrm>
          <a:prstGeom prst="rect">
            <a:avLst/>
          </a:prstGeom>
          <a:noFill/>
        </p:spPr>
        <p:txBody>
          <a:bodyPr wrap="square">
            <a:spAutoFit/>
          </a:bodyPr>
          <a:lstStyle/>
          <a:p>
            <a:pPr algn="just"/>
            <a:r>
              <a:rPr lang="en-US" dirty="0"/>
              <a:t>Breadth-first search on a simple binary tree. </a:t>
            </a:r>
          </a:p>
          <a:p>
            <a:pPr algn="just"/>
            <a:r>
              <a:rPr lang="en-US" dirty="0"/>
              <a:t>At each stage, the node to be expanded next is indicated by a marker.</a:t>
            </a:r>
            <a:endParaRPr lang="en-IN" dirty="0"/>
          </a:p>
        </p:txBody>
      </p:sp>
      <p:pic>
        <p:nvPicPr>
          <p:cNvPr id="2" name="Picture 1">
            <a:extLst>
              <a:ext uri="{FF2B5EF4-FFF2-40B4-BE49-F238E27FC236}">
                <a16:creationId xmlns:a16="http://schemas.microsoft.com/office/drawing/2014/main" id="{A043C3B7-01FD-8BDA-0F36-1B2959288B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101621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21A81-BA56-084C-DF08-5FA09EB72EDD}"/>
              </a:ext>
            </a:extLst>
          </p:cNvPr>
          <p:cNvSpPr>
            <a:spLocks noGrp="1"/>
          </p:cNvSpPr>
          <p:nvPr>
            <p:ph idx="1"/>
          </p:nvPr>
        </p:nvSpPr>
        <p:spPr>
          <a:xfrm>
            <a:off x="457200" y="1295400"/>
            <a:ext cx="8229600" cy="5029200"/>
          </a:xfrm>
        </p:spPr>
        <p:txBody>
          <a:bodyPr/>
          <a:lstStyle/>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Breadth-first search is a simple strategy in which the root node is expanded first, then all the successors of the root node are expanded next, then their successors, and so on. </a:t>
            </a: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In general, all the nodes are expanded at a given depth in the search tree before any nodes at the next level are expanded.</a:t>
            </a: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n-lt"/>
                <a:ea typeface="Tahoma" panose="020B0604030504040204" pitchFamily="34" charset="0"/>
                <a:cs typeface="Times New Roman" panose="02020603050405020304" pitchFamily="18" charset="0"/>
              </a:rPr>
              <a:t>Breadth-first search is an instance of the general graph-search algorithm in which the shallowest unexpanded node is chosen for expansion. This is achieved very simply by using a FIFO queue for the frontier.</a:t>
            </a:r>
          </a:p>
        </p:txBody>
      </p:sp>
      <p:sp>
        <p:nvSpPr>
          <p:cNvPr id="17413" name="Footer Placeholder 4">
            <a:extLst>
              <a:ext uri="{FF2B5EF4-FFF2-40B4-BE49-F238E27FC236}">
                <a16:creationId xmlns:a16="http://schemas.microsoft.com/office/drawing/2014/main" id="{E9F1E1AB-E887-087C-7B1D-5DF4834EF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4422A598-BA39-64EE-014F-AF4E7A6D9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3434455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21A81-BA56-084C-DF08-5FA09EB72EDD}"/>
              </a:ext>
            </a:extLst>
          </p:cNvPr>
          <p:cNvSpPr>
            <a:spLocks noGrp="1"/>
          </p:cNvSpPr>
          <p:nvPr>
            <p:ph idx="1"/>
          </p:nvPr>
        </p:nvSpPr>
        <p:spPr>
          <a:xfrm>
            <a:off x="388620" y="1171576"/>
            <a:ext cx="8366760" cy="5181600"/>
          </a:xfrm>
        </p:spPr>
        <p:txBody>
          <a:bodyPr/>
          <a:lstStyle/>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j-lt"/>
                <a:ea typeface="Tahoma" panose="020B0604030504040204" pitchFamily="34" charset="0"/>
                <a:cs typeface="Times New Roman" panose="02020603050405020304" pitchFamily="18" charset="0"/>
              </a:rPr>
              <a:t>Time complexity, the total number of nodes generated is b + b2 + b3 +…. +</a:t>
            </a:r>
            <a:r>
              <a:rPr lang="en-US" sz="2800" dirty="0">
                <a:latin typeface="+mj-lt"/>
                <a:ea typeface="Calibri" panose="020F0502020204030204" pitchFamily="34" charset="0"/>
                <a:cs typeface="Mangal" panose="02040503050203030202" pitchFamily="18" charset="0"/>
              </a:rPr>
              <a:t>b</a:t>
            </a:r>
            <a:r>
              <a:rPr lang="en-US" sz="2800" baseline="30000" dirty="0">
                <a:latin typeface="+mj-lt"/>
                <a:ea typeface="Calibri" panose="020F0502020204030204" pitchFamily="34" charset="0"/>
                <a:cs typeface="Mangal" panose="02040503050203030202" pitchFamily="18" charset="0"/>
              </a:rPr>
              <a:t>d</a:t>
            </a:r>
            <a:r>
              <a:rPr lang="en-US" sz="2800" dirty="0">
                <a:latin typeface="+mj-lt"/>
                <a:ea typeface="Calibri" panose="020F0502020204030204" pitchFamily="34" charset="0"/>
                <a:cs typeface="Mangal" panose="02040503050203030202" pitchFamily="18" charset="0"/>
              </a:rPr>
              <a:t> </a:t>
            </a:r>
            <a:r>
              <a:rPr lang="en-US" sz="2800" kern="0" dirty="0">
                <a:solidFill>
                  <a:schemeClr val="tx1"/>
                </a:solidFill>
                <a:latin typeface="+mj-lt"/>
                <a:ea typeface="Tahoma" panose="020B0604030504040204" pitchFamily="34" charset="0"/>
                <a:cs typeface="Times New Roman" panose="02020603050405020304" pitchFamily="18" charset="0"/>
              </a:rPr>
              <a:t> = O (</a:t>
            </a:r>
            <a:r>
              <a:rPr lang="en-US" sz="2800" dirty="0">
                <a:latin typeface="+mj-lt"/>
                <a:ea typeface="Calibri" panose="020F0502020204030204" pitchFamily="34" charset="0"/>
                <a:cs typeface="Mangal" panose="02040503050203030202" pitchFamily="18" charset="0"/>
              </a:rPr>
              <a:t>b</a:t>
            </a:r>
            <a:r>
              <a:rPr lang="en-US" sz="2800" baseline="30000" dirty="0">
                <a:latin typeface="+mj-lt"/>
                <a:ea typeface="Calibri" panose="020F0502020204030204" pitchFamily="34" charset="0"/>
                <a:cs typeface="Mangal" panose="02040503050203030202" pitchFamily="18" charset="0"/>
              </a:rPr>
              <a:t>d</a:t>
            </a:r>
            <a:r>
              <a:rPr lang="en-US" sz="2800" dirty="0">
                <a:latin typeface="+mj-lt"/>
                <a:ea typeface="Calibri" panose="020F0502020204030204" pitchFamily="34" charset="0"/>
                <a:cs typeface="Mangal" panose="02040503050203030202" pitchFamily="18" charset="0"/>
              </a:rPr>
              <a:t> </a:t>
            </a:r>
            <a:r>
              <a:rPr lang="en-US" sz="2800" kern="0" dirty="0">
                <a:solidFill>
                  <a:schemeClr val="tx1"/>
                </a:solidFill>
                <a:latin typeface="+mj-lt"/>
                <a:ea typeface="Tahoma" panose="020B0604030504040204" pitchFamily="34" charset="0"/>
                <a:cs typeface="Times New Roman" panose="02020603050405020304" pitchFamily="18" charset="0"/>
              </a:rPr>
              <a:t>).</a:t>
            </a: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j-lt"/>
                <a:ea typeface="Tahoma" panose="020B0604030504040204" pitchFamily="34" charset="0"/>
                <a:cs typeface="Times New Roman" panose="02020603050405020304" pitchFamily="18" charset="0"/>
              </a:rPr>
              <a:t>Every node that is generated must remain in memory</a:t>
            </a:r>
          </a:p>
          <a:p>
            <a:pPr marL="457200" indent="-457200" algn="just" eaLnBrk="1" hangingPunct="1">
              <a:spcBef>
                <a:spcPts val="0"/>
              </a:spcBef>
              <a:buFont typeface="Wingdings" panose="05000000000000000000" pitchFamily="2" charset="2"/>
              <a:buChar char="§"/>
              <a:defRPr/>
            </a:pPr>
            <a:r>
              <a:rPr lang="en-US" sz="2800" kern="0" dirty="0">
                <a:solidFill>
                  <a:schemeClr val="tx1"/>
                </a:solidFill>
                <a:latin typeface="+mj-lt"/>
                <a:ea typeface="Tahoma" panose="020B0604030504040204" pitchFamily="34" charset="0"/>
                <a:cs typeface="Times New Roman" panose="02020603050405020304" pitchFamily="18" charset="0"/>
              </a:rPr>
              <a:t>The space complexity is same as the time complexity.</a:t>
            </a:r>
          </a:p>
          <a:p>
            <a:pPr marL="457200" indent="-457200" algn="just" eaLnBrk="1" hangingPunct="1">
              <a:spcBef>
                <a:spcPts val="0"/>
              </a:spcBef>
              <a:buFont typeface="Wingdings" panose="05000000000000000000" pitchFamily="2" charset="2"/>
              <a:buChar char="§"/>
              <a:defRPr/>
            </a:pPr>
            <a:r>
              <a:rPr lang="en-US" sz="2800" b="1" kern="0" dirty="0">
                <a:solidFill>
                  <a:schemeClr val="tx2"/>
                </a:solidFill>
                <a:latin typeface="+mj-lt"/>
                <a:ea typeface="Tahoma" panose="020B0604030504040204" pitchFamily="34" charset="0"/>
                <a:cs typeface="Times New Roman" panose="02020603050405020304" pitchFamily="18" charset="0"/>
              </a:rPr>
              <a:t>Advantage: </a:t>
            </a:r>
            <a:r>
              <a:rPr lang="en-US" sz="2800" kern="0" dirty="0">
                <a:solidFill>
                  <a:schemeClr val="tx1"/>
                </a:solidFill>
                <a:latin typeface="+mj-lt"/>
                <a:ea typeface="Tahoma" panose="020B0604030504040204" pitchFamily="34" charset="0"/>
                <a:cs typeface="Times New Roman" panose="02020603050405020304" pitchFamily="18" charset="0"/>
              </a:rPr>
              <a:t>Guaranteed to find the single solution at the shallowest depth level.</a:t>
            </a:r>
          </a:p>
          <a:p>
            <a:pPr marL="457200" indent="-457200" algn="just" eaLnBrk="1" hangingPunct="1">
              <a:spcBef>
                <a:spcPts val="0"/>
              </a:spcBef>
              <a:buFont typeface="Wingdings" panose="05000000000000000000" pitchFamily="2" charset="2"/>
              <a:buChar char="§"/>
              <a:defRPr/>
            </a:pPr>
            <a:r>
              <a:rPr lang="en-US" sz="2800" b="1" kern="0" dirty="0">
                <a:solidFill>
                  <a:schemeClr val="tx2"/>
                </a:solidFill>
                <a:latin typeface="+mj-lt"/>
                <a:ea typeface="Tahoma" panose="020B0604030504040204" pitchFamily="34" charset="0"/>
                <a:cs typeface="Times New Roman" panose="02020603050405020304" pitchFamily="18" charset="0"/>
              </a:rPr>
              <a:t>Disadvantages: </a:t>
            </a:r>
          </a:p>
          <a:p>
            <a:pPr marL="857250" lvl="1" indent="-457200" algn="just" eaLnBrk="1" hangingPunct="1">
              <a:spcBef>
                <a:spcPts val="0"/>
              </a:spcBef>
              <a:buFont typeface="Wingdings" panose="05000000000000000000" pitchFamily="2" charset="2"/>
              <a:buChar char="§"/>
              <a:defRPr/>
            </a:pPr>
            <a:r>
              <a:rPr lang="en-US" sz="2400" kern="0" dirty="0">
                <a:solidFill>
                  <a:schemeClr val="tx1"/>
                </a:solidFill>
                <a:ea typeface="Tahoma" panose="020B0604030504040204" pitchFamily="34" charset="0"/>
                <a:cs typeface="Times New Roman" panose="02020603050405020304" pitchFamily="18" charset="0"/>
              </a:rPr>
              <a:t>The memory requirements are a bigger problem for breadth-first search than is the execution time.</a:t>
            </a:r>
          </a:p>
          <a:p>
            <a:pPr marL="857250" lvl="1" indent="-457200" algn="just" eaLnBrk="1" hangingPunct="1">
              <a:spcBef>
                <a:spcPts val="0"/>
              </a:spcBef>
              <a:buFont typeface="Wingdings" panose="05000000000000000000" pitchFamily="2" charset="2"/>
              <a:buChar char="§"/>
              <a:defRPr/>
            </a:pPr>
            <a:r>
              <a:rPr lang="en-US" sz="2400" kern="0" dirty="0">
                <a:solidFill>
                  <a:schemeClr val="tx1"/>
                </a:solidFill>
                <a:ea typeface="Tahoma" panose="020B0604030504040204" pitchFamily="34" charset="0"/>
                <a:cs typeface="Times New Roman" panose="02020603050405020304" pitchFamily="18" charset="0"/>
              </a:rPr>
              <a:t>Exponential-complexity search problems cannot be solved by uninformed methods for any but only suitable for smallest instances problem (i.e.) (number of levels to be minimum (or) branching factor to be minimum).</a:t>
            </a:r>
          </a:p>
        </p:txBody>
      </p:sp>
      <p:sp>
        <p:nvSpPr>
          <p:cNvPr id="17413" name="Footer Placeholder 4">
            <a:extLst>
              <a:ext uri="{FF2B5EF4-FFF2-40B4-BE49-F238E27FC236}">
                <a16:creationId xmlns:a16="http://schemas.microsoft.com/office/drawing/2014/main" id="{E9F1E1AB-E887-087C-7B1D-5DF4834EF8C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2" name="Picture 1">
            <a:extLst>
              <a:ext uri="{FF2B5EF4-FFF2-40B4-BE49-F238E27FC236}">
                <a16:creationId xmlns:a16="http://schemas.microsoft.com/office/drawing/2014/main" id="{2D27D38C-53A1-FC84-22D2-9AF0D5909E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4000894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pic>
        <p:nvPicPr>
          <p:cNvPr id="5" name="Content Placeholder 4">
            <a:extLst>
              <a:ext uri="{FF2B5EF4-FFF2-40B4-BE49-F238E27FC236}">
                <a16:creationId xmlns:a16="http://schemas.microsoft.com/office/drawing/2014/main" id="{7772F566-1846-49B5-C885-BD83538B64A8}"/>
              </a:ext>
            </a:extLst>
          </p:cNvPr>
          <p:cNvPicPr>
            <a:picLocks noGrp="1" noChangeAspect="1"/>
          </p:cNvPicPr>
          <p:nvPr>
            <p:ph idx="1"/>
          </p:nvPr>
        </p:nvPicPr>
        <p:blipFill>
          <a:blip r:embed="rId2"/>
          <a:stretch>
            <a:fillRect/>
          </a:stretch>
        </p:blipFill>
        <p:spPr>
          <a:xfrm>
            <a:off x="914400" y="1421291"/>
            <a:ext cx="3109912" cy="2007711"/>
          </a:xfrm>
        </p:spPr>
      </p:pic>
      <p:pic>
        <p:nvPicPr>
          <p:cNvPr id="7" name="Picture 6">
            <a:extLst>
              <a:ext uri="{FF2B5EF4-FFF2-40B4-BE49-F238E27FC236}">
                <a16:creationId xmlns:a16="http://schemas.microsoft.com/office/drawing/2014/main" id="{EC6F5382-0B41-CC77-7020-6F181758CD25}"/>
              </a:ext>
            </a:extLst>
          </p:cNvPr>
          <p:cNvPicPr>
            <a:picLocks noChangeAspect="1"/>
          </p:cNvPicPr>
          <p:nvPr/>
        </p:nvPicPr>
        <p:blipFill>
          <a:blip r:embed="rId3"/>
          <a:stretch>
            <a:fillRect/>
          </a:stretch>
        </p:blipFill>
        <p:spPr>
          <a:xfrm>
            <a:off x="1295402" y="3505202"/>
            <a:ext cx="6353175" cy="2932113"/>
          </a:xfrm>
          <a:prstGeom prst="rect">
            <a:avLst/>
          </a:prstGeom>
        </p:spPr>
      </p:pic>
      <p:sp>
        <p:nvSpPr>
          <p:cNvPr id="8" name="Text Box 115">
            <a:extLst>
              <a:ext uri="{FF2B5EF4-FFF2-40B4-BE49-F238E27FC236}">
                <a16:creationId xmlns:a16="http://schemas.microsoft.com/office/drawing/2014/main" id="{5DD92DC0-CBB0-99E7-BC89-DA111F6F481E}"/>
              </a:ext>
            </a:extLst>
          </p:cNvPr>
          <p:cNvSpPr txBox="1">
            <a:spLocks noChangeArrowheads="1"/>
          </p:cNvSpPr>
          <p:nvPr/>
        </p:nvSpPr>
        <p:spPr bwMode="auto">
          <a:xfrm>
            <a:off x="4800600" y="1446939"/>
            <a:ext cx="3109912" cy="1754322"/>
          </a:xfrm>
          <a:prstGeom prst="rect">
            <a:avLst/>
          </a:prstGeom>
          <a:noFill/>
          <a:ln w="9525">
            <a:noFill/>
            <a:miter lim="800000"/>
            <a:headEnd/>
            <a:tailEnd/>
          </a:ln>
        </p:spPr>
        <p:txBody>
          <a:bodyPr wrap="square" lIns="91432" tIns="45718" rIns="91432" bIns="45718">
            <a:spAutoFit/>
          </a:bodyPr>
          <a:lstStyle/>
          <a:p>
            <a:pPr>
              <a:spcBef>
                <a:spcPct val="50000"/>
              </a:spcBef>
            </a:pPr>
            <a:r>
              <a:rPr lang="en-US" sz="2400" b="1" dirty="0">
                <a:solidFill>
                  <a:schemeClr val="tx2"/>
                </a:solidFill>
                <a:latin typeface="Calibri" pitchFamily="34" charset="0"/>
              </a:rPr>
              <a:t>Strategy:</a:t>
            </a:r>
            <a:r>
              <a:rPr lang="en-US" sz="2400" dirty="0">
                <a:latin typeface="Calibri" pitchFamily="34" charset="0"/>
              </a:rPr>
              <a:t> expand a shallowest node first</a:t>
            </a:r>
          </a:p>
          <a:p>
            <a:pPr>
              <a:spcBef>
                <a:spcPct val="50000"/>
              </a:spcBef>
            </a:pPr>
            <a:r>
              <a:rPr lang="en-US" sz="2400" b="1" dirty="0">
                <a:solidFill>
                  <a:schemeClr val="tx2"/>
                </a:solidFill>
                <a:latin typeface="Calibri" pitchFamily="34" charset="0"/>
              </a:rPr>
              <a:t>Implementation:</a:t>
            </a:r>
            <a:r>
              <a:rPr lang="en-US" sz="2400" dirty="0">
                <a:latin typeface="Calibri" pitchFamily="34" charset="0"/>
              </a:rPr>
              <a:t> Fringe is a FIFO queue</a:t>
            </a:r>
          </a:p>
        </p:txBody>
      </p:sp>
      <p:pic>
        <p:nvPicPr>
          <p:cNvPr id="2" name="Picture 1">
            <a:extLst>
              <a:ext uri="{FF2B5EF4-FFF2-40B4-BE49-F238E27FC236}">
                <a16:creationId xmlns:a16="http://schemas.microsoft.com/office/drawing/2014/main" id="{5432CA0C-FE90-DD13-7E28-22DF8D03E0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spTree>
    <p:extLst>
      <p:ext uri="{BB962C8B-B14F-4D97-AF65-F5344CB8AC3E}">
        <p14:creationId xmlns:p14="http://schemas.microsoft.com/office/powerpoint/2010/main" val="206621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chemeClr val="accent2"/>
                </a:solidFill>
                <a:latin typeface="+mj-lt"/>
              </a:rPr>
              <a:t>Artificial Intelligence</a:t>
            </a:r>
          </a:p>
        </p:txBody>
      </p:sp>
      <p:sp>
        <p:nvSpPr>
          <p:cNvPr id="3" name="Content Placeholder 2">
            <a:extLst>
              <a:ext uri="{FF2B5EF4-FFF2-40B4-BE49-F238E27FC236}">
                <a16:creationId xmlns:a16="http://schemas.microsoft.com/office/drawing/2014/main" id="{92C1A20B-ECBF-219E-0DCF-96D92F5A5674}"/>
              </a:ext>
            </a:extLst>
          </p:cNvPr>
          <p:cNvSpPr>
            <a:spLocks noGrp="1"/>
          </p:cNvSpPr>
          <p:nvPr>
            <p:ph idx="1"/>
          </p:nvPr>
        </p:nvSpPr>
        <p:spPr>
          <a:xfrm>
            <a:off x="457200" y="1447800"/>
            <a:ext cx="8229600" cy="1246840"/>
          </a:xfrm>
        </p:spPr>
        <p:txBody>
          <a:bodyPr/>
          <a:lstStyle/>
          <a:p>
            <a:pPr algn="just">
              <a:buFont typeface="Wingdings" panose="05000000000000000000" pitchFamily="2" charset="2"/>
              <a:buChar char="§"/>
            </a:pPr>
            <a:r>
              <a:rPr lang="en-US" altLang="en-US" sz="2400" dirty="0">
                <a:latin typeface="+mj-lt"/>
              </a:rPr>
              <a:t>Given the following state space (tree search), give the sequence of visited nodes when using BFS (assume that the node </a:t>
            </a:r>
            <a:r>
              <a:rPr lang="en-US" altLang="en-US" sz="2400" b="1" i="1" dirty="0">
                <a:latin typeface="+mj-lt"/>
              </a:rPr>
              <a:t>O</a:t>
            </a:r>
            <a:r>
              <a:rPr lang="en-US" altLang="en-US" sz="2400" dirty="0">
                <a:latin typeface="+mj-lt"/>
              </a:rPr>
              <a:t> is the goal state):</a:t>
            </a:r>
            <a:endParaRPr lang="en-US" sz="2200" dirty="0">
              <a:latin typeface="+mj-lt"/>
            </a:endParaRPr>
          </a:p>
        </p:txBody>
      </p:sp>
      <p:pic>
        <p:nvPicPr>
          <p:cNvPr id="2" name="Picture 1">
            <a:extLst>
              <a:ext uri="{FF2B5EF4-FFF2-40B4-BE49-F238E27FC236}">
                <a16:creationId xmlns:a16="http://schemas.microsoft.com/office/drawing/2014/main" id="{BB927226-A664-1CD6-15B8-824CE262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0" y="49845"/>
            <a:ext cx="1143000" cy="1066801"/>
          </a:xfrm>
          <a:prstGeom prst="rect">
            <a:avLst/>
          </a:prstGeom>
        </p:spPr>
      </p:pic>
      <p:grpSp>
        <p:nvGrpSpPr>
          <p:cNvPr id="6" name="Group 5">
            <a:extLst>
              <a:ext uri="{FF2B5EF4-FFF2-40B4-BE49-F238E27FC236}">
                <a16:creationId xmlns:a16="http://schemas.microsoft.com/office/drawing/2014/main" id="{33E0BAFF-0AF8-C87E-2EE0-700298BBBC97}"/>
              </a:ext>
            </a:extLst>
          </p:cNvPr>
          <p:cNvGrpSpPr>
            <a:grpSpLocks/>
          </p:cNvGrpSpPr>
          <p:nvPr/>
        </p:nvGrpSpPr>
        <p:grpSpPr bwMode="auto">
          <a:xfrm>
            <a:off x="1866900" y="2694640"/>
            <a:ext cx="5410200" cy="3429000"/>
            <a:chOff x="1104" y="1776"/>
            <a:chExt cx="3408" cy="2160"/>
          </a:xfrm>
        </p:grpSpPr>
        <p:grpSp>
          <p:nvGrpSpPr>
            <p:cNvPr id="8" name="Group 7">
              <a:extLst>
                <a:ext uri="{FF2B5EF4-FFF2-40B4-BE49-F238E27FC236}">
                  <a16:creationId xmlns:a16="http://schemas.microsoft.com/office/drawing/2014/main" id="{A3858E4D-A78D-DC3A-814E-A88ADF39A0D9}"/>
                </a:ext>
              </a:extLst>
            </p:cNvPr>
            <p:cNvGrpSpPr>
              <a:grpSpLocks/>
            </p:cNvGrpSpPr>
            <p:nvPr/>
          </p:nvGrpSpPr>
          <p:grpSpPr bwMode="auto">
            <a:xfrm>
              <a:off x="2640" y="1776"/>
              <a:ext cx="336" cy="240"/>
              <a:chOff x="2640" y="1776"/>
              <a:chExt cx="336" cy="240"/>
            </a:xfrm>
          </p:grpSpPr>
          <p:sp>
            <p:nvSpPr>
              <p:cNvPr id="16384" name="Oval 16383">
                <a:extLst>
                  <a:ext uri="{FF2B5EF4-FFF2-40B4-BE49-F238E27FC236}">
                    <a16:creationId xmlns:a16="http://schemas.microsoft.com/office/drawing/2014/main" id="{AACD005A-2519-161A-6DBF-03FA389BD8F8}"/>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16385" name="Text Box 7">
                <a:extLst>
                  <a:ext uri="{FF2B5EF4-FFF2-40B4-BE49-F238E27FC236}">
                    <a16:creationId xmlns:a16="http://schemas.microsoft.com/office/drawing/2014/main" id="{3ABD0FDA-D8A2-0712-28F3-1DCD33655B2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A</a:t>
                </a:r>
                <a:endParaRPr lang="en-GB" altLang="en-US" sz="1800"/>
              </a:p>
            </p:txBody>
          </p:sp>
        </p:grpSp>
        <p:grpSp>
          <p:nvGrpSpPr>
            <p:cNvPr id="9" name="Group 8">
              <a:extLst>
                <a:ext uri="{FF2B5EF4-FFF2-40B4-BE49-F238E27FC236}">
                  <a16:creationId xmlns:a16="http://schemas.microsoft.com/office/drawing/2014/main" id="{BA37D4A8-DF64-1968-FA39-EDD49ABF970F}"/>
                </a:ext>
              </a:extLst>
            </p:cNvPr>
            <p:cNvGrpSpPr>
              <a:grpSpLocks/>
            </p:cNvGrpSpPr>
            <p:nvPr/>
          </p:nvGrpSpPr>
          <p:grpSpPr bwMode="auto">
            <a:xfrm>
              <a:off x="1536" y="2208"/>
              <a:ext cx="336" cy="240"/>
              <a:chOff x="2640" y="1776"/>
              <a:chExt cx="336" cy="240"/>
            </a:xfrm>
          </p:grpSpPr>
          <p:sp>
            <p:nvSpPr>
              <p:cNvPr id="62" name="Oval 61">
                <a:extLst>
                  <a:ext uri="{FF2B5EF4-FFF2-40B4-BE49-F238E27FC236}">
                    <a16:creationId xmlns:a16="http://schemas.microsoft.com/office/drawing/2014/main" id="{AA7B6618-9885-09BB-3FD6-8C0F633E7F5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3" name="Text Box 10">
                <a:extLst>
                  <a:ext uri="{FF2B5EF4-FFF2-40B4-BE49-F238E27FC236}">
                    <a16:creationId xmlns:a16="http://schemas.microsoft.com/office/drawing/2014/main" id="{6A93CA6E-BE58-EEE5-EC4D-C8DA7B074C6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B</a:t>
                </a:r>
                <a:endParaRPr lang="en-GB" altLang="en-US" sz="1800"/>
              </a:p>
            </p:txBody>
          </p:sp>
        </p:grpSp>
        <p:grpSp>
          <p:nvGrpSpPr>
            <p:cNvPr id="10" name="Group 9">
              <a:extLst>
                <a:ext uri="{FF2B5EF4-FFF2-40B4-BE49-F238E27FC236}">
                  <a16:creationId xmlns:a16="http://schemas.microsoft.com/office/drawing/2014/main" id="{92AB3EF0-58F4-5194-9CD3-647E6005C43E}"/>
                </a:ext>
              </a:extLst>
            </p:cNvPr>
            <p:cNvGrpSpPr>
              <a:grpSpLocks/>
            </p:cNvGrpSpPr>
            <p:nvPr/>
          </p:nvGrpSpPr>
          <p:grpSpPr bwMode="auto">
            <a:xfrm>
              <a:off x="2352" y="2208"/>
              <a:ext cx="336" cy="240"/>
              <a:chOff x="2640" y="1776"/>
              <a:chExt cx="336" cy="240"/>
            </a:xfrm>
          </p:grpSpPr>
          <p:sp>
            <p:nvSpPr>
              <p:cNvPr id="60" name="Oval 59">
                <a:extLst>
                  <a:ext uri="{FF2B5EF4-FFF2-40B4-BE49-F238E27FC236}">
                    <a16:creationId xmlns:a16="http://schemas.microsoft.com/office/drawing/2014/main" id="{09BEAADF-C7B5-193E-ABBE-4993B4C7A97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61" name="Text Box 13">
                <a:extLst>
                  <a:ext uri="{FF2B5EF4-FFF2-40B4-BE49-F238E27FC236}">
                    <a16:creationId xmlns:a16="http://schemas.microsoft.com/office/drawing/2014/main" id="{A733E218-5175-E3C1-B977-236DB0DC2F9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C</a:t>
                </a:r>
                <a:endParaRPr lang="en-GB" altLang="en-US" sz="1800"/>
              </a:p>
            </p:txBody>
          </p:sp>
        </p:grpSp>
        <p:grpSp>
          <p:nvGrpSpPr>
            <p:cNvPr id="11" name="Group 10">
              <a:extLst>
                <a:ext uri="{FF2B5EF4-FFF2-40B4-BE49-F238E27FC236}">
                  <a16:creationId xmlns:a16="http://schemas.microsoft.com/office/drawing/2014/main" id="{C5F5CF19-E9C8-1D6A-1CAF-FE210AB8A636}"/>
                </a:ext>
              </a:extLst>
            </p:cNvPr>
            <p:cNvGrpSpPr>
              <a:grpSpLocks/>
            </p:cNvGrpSpPr>
            <p:nvPr/>
          </p:nvGrpSpPr>
          <p:grpSpPr bwMode="auto">
            <a:xfrm>
              <a:off x="4176" y="2208"/>
              <a:ext cx="336" cy="240"/>
              <a:chOff x="2640" y="1776"/>
              <a:chExt cx="336" cy="240"/>
            </a:xfrm>
          </p:grpSpPr>
          <p:sp>
            <p:nvSpPr>
              <p:cNvPr id="58" name="Oval 57">
                <a:extLst>
                  <a:ext uri="{FF2B5EF4-FFF2-40B4-BE49-F238E27FC236}">
                    <a16:creationId xmlns:a16="http://schemas.microsoft.com/office/drawing/2014/main" id="{F734738B-6FA7-ECCF-7E09-A4099D9C020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9" name="Text Box 16">
                <a:extLst>
                  <a:ext uri="{FF2B5EF4-FFF2-40B4-BE49-F238E27FC236}">
                    <a16:creationId xmlns:a16="http://schemas.microsoft.com/office/drawing/2014/main" id="{B07C4F05-5B11-7F2F-98D4-511166A2BDA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E</a:t>
                </a:r>
                <a:endParaRPr lang="en-GB" altLang="en-US" sz="1800"/>
              </a:p>
            </p:txBody>
          </p:sp>
        </p:grpSp>
        <p:grpSp>
          <p:nvGrpSpPr>
            <p:cNvPr id="12" name="Group 11">
              <a:extLst>
                <a:ext uri="{FF2B5EF4-FFF2-40B4-BE49-F238E27FC236}">
                  <a16:creationId xmlns:a16="http://schemas.microsoft.com/office/drawing/2014/main" id="{23FA2BF5-C160-9456-6157-AA60ECA49088}"/>
                </a:ext>
              </a:extLst>
            </p:cNvPr>
            <p:cNvGrpSpPr>
              <a:grpSpLocks/>
            </p:cNvGrpSpPr>
            <p:nvPr/>
          </p:nvGrpSpPr>
          <p:grpSpPr bwMode="auto">
            <a:xfrm>
              <a:off x="3168" y="2208"/>
              <a:ext cx="336" cy="240"/>
              <a:chOff x="2640" y="1776"/>
              <a:chExt cx="336" cy="240"/>
            </a:xfrm>
          </p:grpSpPr>
          <p:sp>
            <p:nvSpPr>
              <p:cNvPr id="56" name="Oval 55">
                <a:extLst>
                  <a:ext uri="{FF2B5EF4-FFF2-40B4-BE49-F238E27FC236}">
                    <a16:creationId xmlns:a16="http://schemas.microsoft.com/office/drawing/2014/main" id="{DAD4BD58-7867-181C-A34C-EF1C7D0E4B5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7" name="Text Box 19">
                <a:extLst>
                  <a:ext uri="{FF2B5EF4-FFF2-40B4-BE49-F238E27FC236}">
                    <a16:creationId xmlns:a16="http://schemas.microsoft.com/office/drawing/2014/main" id="{4A0BAB6C-18E0-FD9E-BE30-4A01FDD055B7}"/>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D</a:t>
                </a:r>
                <a:endParaRPr lang="en-GB" altLang="en-US" sz="1800"/>
              </a:p>
            </p:txBody>
          </p:sp>
        </p:grpSp>
        <p:grpSp>
          <p:nvGrpSpPr>
            <p:cNvPr id="13" name="Group 12">
              <a:extLst>
                <a:ext uri="{FF2B5EF4-FFF2-40B4-BE49-F238E27FC236}">
                  <a16:creationId xmlns:a16="http://schemas.microsoft.com/office/drawing/2014/main" id="{BE0425CD-6986-707E-3BA0-C3EFB1504959}"/>
                </a:ext>
              </a:extLst>
            </p:cNvPr>
            <p:cNvGrpSpPr>
              <a:grpSpLocks/>
            </p:cNvGrpSpPr>
            <p:nvPr/>
          </p:nvGrpSpPr>
          <p:grpSpPr bwMode="auto">
            <a:xfrm>
              <a:off x="1104" y="2640"/>
              <a:ext cx="336" cy="240"/>
              <a:chOff x="2640" y="1776"/>
              <a:chExt cx="336" cy="240"/>
            </a:xfrm>
          </p:grpSpPr>
          <p:sp>
            <p:nvSpPr>
              <p:cNvPr id="54" name="Oval 53">
                <a:extLst>
                  <a:ext uri="{FF2B5EF4-FFF2-40B4-BE49-F238E27FC236}">
                    <a16:creationId xmlns:a16="http://schemas.microsoft.com/office/drawing/2014/main" id="{DC741932-7C6D-59EB-E85D-E43B7D35697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5" name="Text Box 22">
                <a:extLst>
                  <a:ext uri="{FF2B5EF4-FFF2-40B4-BE49-F238E27FC236}">
                    <a16:creationId xmlns:a16="http://schemas.microsoft.com/office/drawing/2014/main" id="{7108CFDF-70ED-865C-1719-5A60383F22AF}"/>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F</a:t>
                </a:r>
                <a:endParaRPr lang="en-GB" altLang="en-US" sz="1800"/>
              </a:p>
            </p:txBody>
          </p:sp>
        </p:grpSp>
        <p:grpSp>
          <p:nvGrpSpPr>
            <p:cNvPr id="14" name="Group 13">
              <a:extLst>
                <a:ext uri="{FF2B5EF4-FFF2-40B4-BE49-F238E27FC236}">
                  <a16:creationId xmlns:a16="http://schemas.microsoft.com/office/drawing/2014/main" id="{6D3D53AB-8333-E249-E179-717E7F5574D2}"/>
                </a:ext>
              </a:extLst>
            </p:cNvPr>
            <p:cNvGrpSpPr>
              <a:grpSpLocks/>
            </p:cNvGrpSpPr>
            <p:nvPr/>
          </p:nvGrpSpPr>
          <p:grpSpPr bwMode="auto">
            <a:xfrm>
              <a:off x="1872" y="2640"/>
              <a:ext cx="336" cy="240"/>
              <a:chOff x="2640" y="1776"/>
              <a:chExt cx="336" cy="240"/>
            </a:xfrm>
          </p:grpSpPr>
          <p:sp>
            <p:nvSpPr>
              <p:cNvPr id="52" name="Oval 51">
                <a:extLst>
                  <a:ext uri="{FF2B5EF4-FFF2-40B4-BE49-F238E27FC236}">
                    <a16:creationId xmlns:a16="http://schemas.microsoft.com/office/drawing/2014/main" id="{E8C574AA-729A-A7E4-018E-3E1659681616}"/>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3" name="Text Box 25">
                <a:extLst>
                  <a:ext uri="{FF2B5EF4-FFF2-40B4-BE49-F238E27FC236}">
                    <a16:creationId xmlns:a16="http://schemas.microsoft.com/office/drawing/2014/main" id="{D948B886-B083-BC91-A7A1-54DC88CA5D50}"/>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G</a:t>
                </a:r>
                <a:endParaRPr lang="en-GB" altLang="en-US" sz="1800"/>
              </a:p>
            </p:txBody>
          </p:sp>
        </p:grpSp>
        <p:grpSp>
          <p:nvGrpSpPr>
            <p:cNvPr id="15" name="Group 14">
              <a:extLst>
                <a:ext uri="{FF2B5EF4-FFF2-40B4-BE49-F238E27FC236}">
                  <a16:creationId xmlns:a16="http://schemas.microsoft.com/office/drawing/2014/main" id="{1EAFDAF8-1943-6017-2F9D-3BA198764083}"/>
                </a:ext>
              </a:extLst>
            </p:cNvPr>
            <p:cNvGrpSpPr>
              <a:grpSpLocks/>
            </p:cNvGrpSpPr>
            <p:nvPr/>
          </p:nvGrpSpPr>
          <p:grpSpPr bwMode="auto">
            <a:xfrm>
              <a:off x="2592" y="2640"/>
              <a:ext cx="336" cy="240"/>
              <a:chOff x="2640" y="1776"/>
              <a:chExt cx="336" cy="240"/>
            </a:xfrm>
          </p:grpSpPr>
          <p:sp>
            <p:nvSpPr>
              <p:cNvPr id="50" name="Oval 49">
                <a:extLst>
                  <a:ext uri="{FF2B5EF4-FFF2-40B4-BE49-F238E27FC236}">
                    <a16:creationId xmlns:a16="http://schemas.microsoft.com/office/drawing/2014/main" id="{40CB96C3-BE8E-B47A-FDAB-9670C2D15874}"/>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51" name="Text Box 28">
                <a:extLst>
                  <a:ext uri="{FF2B5EF4-FFF2-40B4-BE49-F238E27FC236}">
                    <a16:creationId xmlns:a16="http://schemas.microsoft.com/office/drawing/2014/main" id="{9B0485A5-B0F0-5F30-660E-A3969ACFFE39}"/>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H</a:t>
                </a:r>
                <a:endParaRPr lang="en-GB" altLang="en-US" sz="1800"/>
              </a:p>
            </p:txBody>
          </p:sp>
        </p:grpSp>
        <p:grpSp>
          <p:nvGrpSpPr>
            <p:cNvPr id="16" name="Group 15">
              <a:extLst>
                <a:ext uri="{FF2B5EF4-FFF2-40B4-BE49-F238E27FC236}">
                  <a16:creationId xmlns:a16="http://schemas.microsoft.com/office/drawing/2014/main" id="{0411FA5E-401D-7F1B-6C70-C333E93504B6}"/>
                </a:ext>
              </a:extLst>
            </p:cNvPr>
            <p:cNvGrpSpPr>
              <a:grpSpLocks/>
            </p:cNvGrpSpPr>
            <p:nvPr/>
          </p:nvGrpSpPr>
          <p:grpSpPr bwMode="auto">
            <a:xfrm>
              <a:off x="3072" y="2640"/>
              <a:ext cx="336" cy="240"/>
              <a:chOff x="2640" y="1776"/>
              <a:chExt cx="336" cy="240"/>
            </a:xfrm>
          </p:grpSpPr>
          <p:sp>
            <p:nvSpPr>
              <p:cNvPr id="48" name="Oval 47">
                <a:extLst>
                  <a:ext uri="{FF2B5EF4-FFF2-40B4-BE49-F238E27FC236}">
                    <a16:creationId xmlns:a16="http://schemas.microsoft.com/office/drawing/2014/main" id="{54EBCCCE-5114-0326-3A84-33AE783A407D}"/>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9" name="Text Box 31">
                <a:extLst>
                  <a:ext uri="{FF2B5EF4-FFF2-40B4-BE49-F238E27FC236}">
                    <a16:creationId xmlns:a16="http://schemas.microsoft.com/office/drawing/2014/main" id="{65A2BB38-D96D-89D8-6903-1E2FEFC44F91}"/>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I</a:t>
                </a:r>
                <a:endParaRPr lang="en-GB" altLang="en-US" sz="1800"/>
              </a:p>
            </p:txBody>
          </p:sp>
        </p:grpSp>
        <p:grpSp>
          <p:nvGrpSpPr>
            <p:cNvPr id="17" name="Group 16">
              <a:extLst>
                <a:ext uri="{FF2B5EF4-FFF2-40B4-BE49-F238E27FC236}">
                  <a16:creationId xmlns:a16="http://schemas.microsoft.com/office/drawing/2014/main" id="{6113417D-A2AC-CBAF-11EE-260C89DDE282}"/>
                </a:ext>
              </a:extLst>
            </p:cNvPr>
            <p:cNvGrpSpPr>
              <a:grpSpLocks/>
            </p:cNvGrpSpPr>
            <p:nvPr/>
          </p:nvGrpSpPr>
          <p:grpSpPr bwMode="auto">
            <a:xfrm>
              <a:off x="3696" y="2640"/>
              <a:ext cx="336" cy="240"/>
              <a:chOff x="2640" y="1776"/>
              <a:chExt cx="336" cy="240"/>
            </a:xfrm>
          </p:grpSpPr>
          <p:sp>
            <p:nvSpPr>
              <p:cNvPr id="46" name="Oval 45">
                <a:extLst>
                  <a:ext uri="{FF2B5EF4-FFF2-40B4-BE49-F238E27FC236}">
                    <a16:creationId xmlns:a16="http://schemas.microsoft.com/office/drawing/2014/main" id="{486579A6-54B7-9978-CD18-B62ECEE15509}"/>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7" name="Text Box 34">
                <a:extLst>
                  <a:ext uri="{FF2B5EF4-FFF2-40B4-BE49-F238E27FC236}">
                    <a16:creationId xmlns:a16="http://schemas.microsoft.com/office/drawing/2014/main" id="{1CBAE139-D564-C732-D2A7-475F31F42A7B}"/>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J</a:t>
                </a:r>
                <a:endParaRPr lang="en-GB" altLang="en-US" sz="1800"/>
              </a:p>
            </p:txBody>
          </p:sp>
        </p:grpSp>
        <p:grpSp>
          <p:nvGrpSpPr>
            <p:cNvPr id="18" name="Group 17">
              <a:extLst>
                <a:ext uri="{FF2B5EF4-FFF2-40B4-BE49-F238E27FC236}">
                  <a16:creationId xmlns:a16="http://schemas.microsoft.com/office/drawing/2014/main" id="{338B8677-DC07-F167-143A-5C1B2DA47170}"/>
                </a:ext>
              </a:extLst>
            </p:cNvPr>
            <p:cNvGrpSpPr>
              <a:grpSpLocks/>
            </p:cNvGrpSpPr>
            <p:nvPr/>
          </p:nvGrpSpPr>
          <p:grpSpPr bwMode="auto">
            <a:xfrm>
              <a:off x="1536" y="3168"/>
              <a:ext cx="336" cy="240"/>
              <a:chOff x="2640" y="1776"/>
              <a:chExt cx="336" cy="240"/>
            </a:xfrm>
          </p:grpSpPr>
          <p:sp>
            <p:nvSpPr>
              <p:cNvPr id="44" name="Oval 43">
                <a:extLst>
                  <a:ext uri="{FF2B5EF4-FFF2-40B4-BE49-F238E27FC236}">
                    <a16:creationId xmlns:a16="http://schemas.microsoft.com/office/drawing/2014/main" id="{95D9CC35-9232-18A9-885B-B72C5CFB2C53}"/>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5" name="Text Box 37">
                <a:extLst>
                  <a:ext uri="{FF2B5EF4-FFF2-40B4-BE49-F238E27FC236}">
                    <a16:creationId xmlns:a16="http://schemas.microsoft.com/office/drawing/2014/main" id="{09AB7A0A-C4F0-FD08-31BD-1E17106F2902}"/>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K</a:t>
                </a:r>
                <a:endParaRPr lang="en-GB" altLang="en-US" sz="1800"/>
              </a:p>
            </p:txBody>
          </p:sp>
        </p:grpSp>
        <p:grpSp>
          <p:nvGrpSpPr>
            <p:cNvPr id="19" name="Group 18">
              <a:extLst>
                <a:ext uri="{FF2B5EF4-FFF2-40B4-BE49-F238E27FC236}">
                  <a16:creationId xmlns:a16="http://schemas.microsoft.com/office/drawing/2014/main" id="{8C8AB019-1FC0-A00E-1BC2-AB7B7428D846}"/>
                </a:ext>
              </a:extLst>
            </p:cNvPr>
            <p:cNvGrpSpPr>
              <a:grpSpLocks/>
            </p:cNvGrpSpPr>
            <p:nvPr/>
          </p:nvGrpSpPr>
          <p:grpSpPr bwMode="auto">
            <a:xfrm>
              <a:off x="2160" y="3168"/>
              <a:ext cx="336" cy="240"/>
              <a:chOff x="2640" y="1776"/>
              <a:chExt cx="336" cy="240"/>
            </a:xfrm>
          </p:grpSpPr>
          <p:sp>
            <p:nvSpPr>
              <p:cNvPr id="42" name="Oval 41">
                <a:extLst>
                  <a:ext uri="{FF2B5EF4-FFF2-40B4-BE49-F238E27FC236}">
                    <a16:creationId xmlns:a16="http://schemas.microsoft.com/office/drawing/2014/main" id="{E3906B41-F90D-5B86-B97C-A907D447F6C1}"/>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3" name="Text Box 40">
                <a:extLst>
                  <a:ext uri="{FF2B5EF4-FFF2-40B4-BE49-F238E27FC236}">
                    <a16:creationId xmlns:a16="http://schemas.microsoft.com/office/drawing/2014/main" id="{8B663CBE-EF9E-2BCB-212D-6AA411169583}"/>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L</a:t>
                </a:r>
                <a:endParaRPr lang="en-GB" altLang="en-US" sz="1800"/>
              </a:p>
            </p:txBody>
          </p:sp>
        </p:grpSp>
        <p:sp>
          <p:nvSpPr>
            <p:cNvPr id="20" name="Oval 19">
              <a:extLst>
                <a:ext uri="{FF2B5EF4-FFF2-40B4-BE49-F238E27FC236}">
                  <a16:creationId xmlns:a16="http://schemas.microsoft.com/office/drawing/2014/main" id="{AB2D5F12-C7EC-4881-8107-55776F32C162}"/>
                </a:ext>
              </a:extLst>
            </p:cNvPr>
            <p:cNvSpPr>
              <a:spLocks noChangeArrowheads="1"/>
            </p:cNvSpPr>
            <p:nvPr/>
          </p:nvSpPr>
          <p:spPr bwMode="auto">
            <a:xfrm>
              <a:off x="2160" y="3696"/>
              <a:ext cx="336" cy="240"/>
            </a:xfrm>
            <a:prstGeom prst="ellipse">
              <a:avLst/>
            </a:prstGeom>
            <a:solidFill>
              <a:schemeClr val="folHlink"/>
            </a:solidFill>
            <a:ln w="38100" cmpd="dbl">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21" name="Text Box 42">
              <a:extLst>
                <a:ext uri="{FF2B5EF4-FFF2-40B4-BE49-F238E27FC236}">
                  <a16:creationId xmlns:a16="http://schemas.microsoft.com/office/drawing/2014/main" id="{A39A94FC-E0E4-7576-5AA7-C40C2E99EA4E}"/>
                </a:ext>
              </a:extLst>
            </p:cNvPr>
            <p:cNvSpPr txBox="1">
              <a:spLocks noChangeArrowheads="1"/>
            </p:cNvSpPr>
            <p:nvPr/>
          </p:nvSpPr>
          <p:spPr bwMode="auto">
            <a:xfrm>
              <a:off x="2256" y="369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cmpd="dbl">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b="1" i="1"/>
                <a:t>O</a:t>
              </a:r>
              <a:endParaRPr lang="en-GB" altLang="en-US" sz="1800" b="1" i="1"/>
            </a:p>
          </p:txBody>
        </p:sp>
        <p:sp>
          <p:nvSpPr>
            <p:cNvPr id="22" name="Line 43">
              <a:extLst>
                <a:ext uri="{FF2B5EF4-FFF2-40B4-BE49-F238E27FC236}">
                  <a16:creationId xmlns:a16="http://schemas.microsoft.com/office/drawing/2014/main" id="{AF7B8BA5-E6F8-0C79-4E25-95FCDA543E6A}"/>
                </a:ext>
              </a:extLst>
            </p:cNvPr>
            <p:cNvSpPr>
              <a:spLocks noChangeShapeType="1"/>
            </p:cNvSpPr>
            <p:nvPr/>
          </p:nvSpPr>
          <p:spPr bwMode="auto">
            <a:xfrm flipH="1">
              <a:off x="1776" y="2016"/>
              <a:ext cx="1008"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3" name="Line 44">
              <a:extLst>
                <a:ext uri="{FF2B5EF4-FFF2-40B4-BE49-F238E27FC236}">
                  <a16:creationId xmlns:a16="http://schemas.microsoft.com/office/drawing/2014/main" id="{51A7137E-ED68-E95A-FE90-83735CCE24B7}"/>
                </a:ext>
              </a:extLst>
            </p:cNvPr>
            <p:cNvSpPr>
              <a:spLocks noChangeShapeType="1"/>
            </p:cNvSpPr>
            <p:nvPr/>
          </p:nvSpPr>
          <p:spPr bwMode="auto">
            <a:xfrm flipH="1">
              <a:off x="2592" y="2016"/>
              <a:ext cx="19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4" name="Line 45">
              <a:extLst>
                <a:ext uri="{FF2B5EF4-FFF2-40B4-BE49-F238E27FC236}">
                  <a16:creationId xmlns:a16="http://schemas.microsoft.com/office/drawing/2014/main" id="{26E0267A-16DD-34B7-A70C-B48D44C0A33F}"/>
                </a:ext>
              </a:extLst>
            </p:cNvPr>
            <p:cNvSpPr>
              <a:spLocks noChangeShapeType="1"/>
            </p:cNvSpPr>
            <p:nvPr/>
          </p:nvSpPr>
          <p:spPr bwMode="auto">
            <a:xfrm>
              <a:off x="2784" y="2016"/>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5" name="Line 46">
              <a:extLst>
                <a:ext uri="{FF2B5EF4-FFF2-40B4-BE49-F238E27FC236}">
                  <a16:creationId xmlns:a16="http://schemas.microsoft.com/office/drawing/2014/main" id="{E2E61946-3134-3B58-85F6-A8593C4F825E}"/>
                </a:ext>
              </a:extLst>
            </p:cNvPr>
            <p:cNvSpPr>
              <a:spLocks noChangeShapeType="1"/>
            </p:cNvSpPr>
            <p:nvPr/>
          </p:nvSpPr>
          <p:spPr bwMode="auto">
            <a:xfrm>
              <a:off x="2784" y="2016"/>
              <a:ext cx="15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6" name="Line 47">
              <a:extLst>
                <a:ext uri="{FF2B5EF4-FFF2-40B4-BE49-F238E27FC236}">
                  <a16:creationId xmlns:a16="http://schemas.microsoft.com/office/drawing/2014/main" id="{C1F47ECE-F19D-3572-4D8F-F1CC158AA429}"/>
                </a:ext>
              </a:extLst>
            </p:cNvPr>
            <p:cNvSpPr>
              <a:spLocks noChangeShapeType="1"/>
            </p:cNvSpPr>
            <p:nvPr/>
          </p:nvSpPr>
          <p:spPr bwMode="auto">
            <a:xfrm flipH="1">
              <a:off x="1296" y="2448"/>
              <a:ext cx="38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7" name="Line 48">
              <a:extLst>
                <a:ext uri="{FF2B5EF4-FFF2-40B4-BE49-F238E27FC236}">
                  <a16:creationId xmlns:a16="http://schemas.microsoft.com/office/drawing/2014/main" id="{BC036DF1-DCE6-BDA8-95D2-8DCE332E23BD}"/>
                </a:ext>
              </a:extLst>
            </p:cNvPr>
            <p:cNvSpPr>
              <a:spLocks noChangeShapeType="1"/>
            </p:cNvSpPr>
            <p:nvPr/>
          </p:nvSpPr>
          <p:spPr bwMode="auto">
            <a:xfrm>
              <a:off x="1680" y="2448"/>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8" name="Line 49">
              <a:extLst>
                <a:ext uri="{FF2B5EF4-FFF2-40B4-BE49-F238E27FC236}">
                  <a16:creationId xmlns:a16="http://schemas.microsoft.com/office/drawing/2014/main" id="{0E8B7BD9-C5C5-A9F3-18E1-7BF50612ECFF}"/>
                </a:ext>
              </a:extLst>
            </p:cNvPr>
            <p:cNvSpPr>
              <a:spLocks noChangeShapeType="1"/>
            </p:cNvSpPr>
            <p:nvPr/>
          </p:nvSpPr>
          <p:spPr bwMode="auto">
            <a:xfrm>
              <a:off x="2592" y="2448"/>
              <a:ext cx="9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29" name="Line 50">
              <a:extLst>
                <a:ext uri="{FF2B5EF4-FFF2-40B4-BE49-F238E27FC236}">
                  <a16:creationId xmlns:a16="http://schemas.microsoft.com/office/drawing/2014/main" id="{AE7BB20C-61E8-659F-1368-8EF1688511CD}"/>
                </a:ext>
              </a:extLst>
            </p:cNvPr>
            <p:cNvSpPr>
              <a:spLocks noChangeShapeType="1"/>
            </p:cNvSpPr>
            <p:nvPr/>
          </p:nvSpPr>
          <p:spPr bwMode="auto">
            <a:xfrm flipH="1">
              <a:off x="3216" y="2448"/>
              <a:ext cx="144"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30" name="Line 51">
              <a:extLst>
                <a:ext uri="{FF2B5EF4-FFF2-40B4-BE49-F238E27FC236}">
                  <a16:creationId xmlns:a16="http://schemas.microsoft.com/office/drawing/2014/main" id="{B4885302-27B7-8C31-C31E-261D339EFF4A}"/>
                </a:ext>
              </a:extLst>
            </p:cNvPr>
            <p:cNvSpPr>
              <a:spLocks noChangeShapeType="1"/>
            </p:cNvSpPr>
            <p:nvPr/>
          </p:nvSpPr>
          <p:spPr bwMode="auto">
            <a:xfrm>
              <a:off x="3360" y="2448"/>
              <a:ext cx="432"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31" name="Line 52">
              <a:extLst>
                <a:ext uri="{FF2B5EF4-FFF2-40B4-BE49-F238E27FC236}">
                  <a16:creationId xmlns:a16="http://schemas.microsoft.com/office/drawing/2014/main" id="{BAB6C291-5CAB-863F-B062-952DDDAD72C2}"/>
                </a:ext>
              </a:extLst>
            </p:cNvPr>
            <p:cNvSpPr>
              <a:spLocks noChangeShapeType="1"/>
            </p:cNvSpPr>
            <p:nvPr/>
          </p:nvSpPr>
          <p:spPr bwMode="auto">
            <a:xfrm flipH="1">
              <a:off x="1728" y="2880"/>
              <a:ext cx="336"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32" name="Line 53">
              <a:extLst>
                <a:ext uri="{FF2B5EF4-FFF2-40B4-BE49-F238E27FC236}">
                  <a16:creationId xmlns:a16="http://schemas.microsoft.com/office/drawing/2014/main" id="{F6514960-16AC-D1A0-A6E2-81FB1FB250C7}"/>
                </a:ext>
              </a:extLst>
            </p:cNvPr>
            <p:cNvSpPr>
              <a:spLocks noChangeShapeType="1"/>
            </p:cNvSpPr>
            <p:nvPr/>
          </p:nvSpPr>
          <p:spPr bwMode="auto">
            <a:xfrm>
              <a:off x="2064" y="2880"/>
              <a:ext cx="240"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nvGrpSpPr>
            <p:cNvPr id="33" name="Group 32">
              <a:extLst>
                <a:ext uri="{FF2B5EF4-FFF2-40B4-BE49-F238E27FC236}">
                  <a16:creationId xmlns:a16="http://schemas.microsoft.com/office/drawing/2014/main" id="{873BB971-1C08-CF0E-0794-74F12564F75E}"/>
                </a:ext>
              </a:extLst>
            </p:cNvPr>
            <p:cNvGrpSpPr>
              <a:grpSpLocks/>
            </p:cNvGrpSpPr>
            <p:nvPr/>
          </p:nvGrpSpPr>
          <p:grpSpPr bwMode="auto">
            <a:xfrm>
              <a:off x="3120" y="3168"/>
              <a:ext cx="336" cy="240"/>
              <a:chOff x="2640" y="1776"/>
              <a:chExt cx="336" cy="240"/>
            </a:xfrm>
          </p:grpSpPr>
          <p:sp>
            <p:nvSpPr>
              <p:cNvPr id="40" name="Oval 39">
                <a:extLst>
                  <a:ext uri="{FF2B5EF4-FFF2-40B4-BE49-F238E27FC236}">
                    <a16:creationId xmlns:a16="http://schemas.microsoft.com/office/drawing/2014/main" id="{B2F39267-F073-67CC-8602-B6C0D2A76BEE}"/>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41" name="Text Box 56">
                <a:extLst>
                  <a:ext uri="{FF2B5EF4-FFF2-40B4-BE49-F238E27FC236}">
                    <a16:creationId xmlns:a16="http://schemas.microsoft.com/office/drawing/2014/main" id="{A41D6FEB-ABF3-8CFD-CEAF-7E127A5C2EF5}"/>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M</a:t>
                </a:r>
                <a:endParaRPr lang="en-GB" altLang="en-US" sz="1800"/>
              </a:p>
            </p:txBody>
          </p:sp>
        </p:grpSp>
        <p:grpSp>
          <p:nvGrpSpPr>
            <p:cNvPr id="34" name="Group 33">
              <a:extLst>
                <a:ext uri="{FF2B5EF4-FFF2-40B4-BE49-F238E27FC236}">
                  <a16:creationId xmlns:a16="http://schemas.microsoft.com/office/drawing/2014/main" id="{FCDD6BE3-FD80-AAC4-3C53-D3646E43F38B}"/>
                </a:ext>
              </a:extLst>
            </p:cNvPr>
            <p:cNvGrpSpPr>
              <a:grpSpLocks/>
            </p:cNvGrpSpPr>
            <p:nvPr/>
          </p:nvGrpSpPr>
          <p:grpSpPr bwMode="auto">
            <a:xfrm>
              <a:off x="3840" y="3120"/>
              <a:ext cx="336" cy="240"/>
              <a:chOff x="2640" y="1776"/>
              <a:chExt cx="336" cy="240"/>
            </a:xfrm>
          </p:grpSpPr>
          <p:sp>
            <p:nvSpPr>
              <p:cNvPr id="38" name="Oval 37">
                <a:extLst>
                  <a:ext uri="{FF2B5EF4-FFF2-40B4-BE49-F238E27FC236}">
                    <a16:creationId xmlns:a16="http://schemas.microsoft.com/office/drawing/2014/main" id="{9F87D540-5293-091E-7C03-7492795B8117}"/>
                  </a:ext>
                </a:extLst>
              </p:cNvPr>
              <p:cNvSpPr>
                <a:spLocks noChangeArrowheads="1"/>
              </p:cNvSpPr>
              <p:nvPr/>
            </p:nvSpPr>
            <p:spPr bwMode="auto">
              <a:xfrm>
                <a:off x="2640" y="1776"/>
                <a:ext cx="336" cy="240"/>
              </a:xfrm>
              <a:prstGeom prst="ellipse">
                <a:avLst/>
              </a:prstGeom>
              <a:solidFill>
                <a:schemeClr val="accent1"/>
              </a:solidFill>
              <a:ln w="9525">
                <a:solidFill>
                  <a:schemeClr val="tx1"/>
                </a:solidFill>
                <a:round/>
                <a:headEnd/>
                <a:tailEnd/>
              </a:ln>
            </p:spPr>
            <p:txBody>
              <a:bodyPr wrap="none" anchor="ct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0"/>
                  </a:spcBef>
                  <a:buClrTx/>
                  <a:buSzTx/>
                  <a:buFontTx/>
                  <a:buNone/>
                </a:pPr>
                <a:endParaRPr lang="en-US" altLang="en-US" sz="1800"/>
              </a:p>
            </p:txBody>
          </p:sp>
          <p:sp>
            <p:nvSpPr>
              <p:cNvPr id="39" name="Text Box 59">
                <a:extLst>
                  <a:ext uri="{FF2B5EF4-FFF2-40B4-BE49-F238E27FC236}">
                    <a16:creationId xmlns:a16="http://schemas.microsoft.com/office/drawing/2014/main" id="{A76BDD7B-1C84-4AFD-FBB9-3049733AE37E}"/>
                  </a:ext>
                </a:extLst>
              </p:cNvPr>
              <p:cNvSpPr txBox="1">
                <a:spLocks noChangeArrowheads="1"/>
              </p:cNvSpPr>
              <p:nvPr/>
            </p:nvSpPr>
            <p:spPr bwMode="auto">
              <a:xfrm>
                <a:off x="2736" y="1776"/>
                <a:ext cx="24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pPr eaLnBrk="1" hangingPunct="1">
                  <a:spcBef>
                    <a:spcPct val="50000"/>
                  </a:spcBef>
                  <a:buClrTx/>
                  <a:buSzTx/>
                  <a:buFontTx/>
                  <a:buNone/>
                </a:pPr>
                <a:r>
                  <a:rPr lang="en-US" altLang="en-US" sz="1800"/>
                  <a:t>N</a:t>
                </a:r>
                <a:endParaRPr lang="en-GB" altLang="en-US" sz="1800"/>
              </a:p>
            </p:txBody>
          </p:sp>
        </p:grpSp>
        <p:sp>
          <p:nvSpPr>
            <p:cNvPr id="35" name="Line 60">
              <a:extLst>
                <a:ext uri="{FF2B5EF4-FFF2-40B4-BE49-F238E27FC236}">
                  <a16:creationId xmlns:a16="http://schemas.microsoft.com/office/drawing/2014/main" id="{09DF4CEE-EB14-D163-E8D6-E5C46324F327}"/>
                </a:ext>
              </a:extLst>
            </p:cNvPr>
            <p:cNvSpPr>
              <a:spLocks noChangeShapeType="1"/>
            </p:cNvSpPr>
            <p:nvPr/>
          </p:nvSpPr>
          <p:spPr bwMode="auto">
            <a:xfrm>
              <a:off x="3264" y="2880"/>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36" name="Line 61">
              <a:extLst>
                <a:ext uri="{FF2B5EF4-FFF2-40B4-BE49-F238E27FC236}">
                  <a16:creationId xmlns:a16="http://schemas.microsoft.com/office/drawing/2014/main" id="{7B2A1D1E-F8CC-80F4-5D3A-C634206405D4}"/>
                </a:ext>
              </a:extLst>
            </p:cNvPr>
            <p:cNvSpPr>
              <a:spLocks noChangeShapeType="1"/>
            </p:cNvSpPr>
            <p:nvPr/>
          </p:nvSpPr>
          <p:spPr bwMode="auto">
            <a:xfrm>
              <a:off x="3936" y="2880"/>
              <a:ext cx="48" cy="2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sp>
          <p:nvSpPr>
            <p:cNvPr id="37" name="Line 62">
              <a:extLst>
                <a:ext uri="{FF2B5EF4-FFF2-40B4-BE49-F238E27FC236}">
                  <a16:creationId xmlns:a16="http://schemas.microsoft.com/office/drawing/2014/main" id="{540AC929-97A7-953F-3A2E-06825F09D270}"/>
                </a:ext>
              </a:extLst>
            </p:cNvPr>
            <p:cNvSpPr>
              <a:spLocks noChangeShapeType="1"/>
            </p:cNvSpPr>
            <p:nvPr/>
          </p:nvSpPr>
          <p:spPr bwMode="auto">
            <a:xfrm flipH="1">
              <a:off x="2304" y="3408"/>
              <a:ext cx="48" cy="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defPPr>
                <a:defRPr lang="en-GB"/>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a:lstStyle>
            <a:p>
              <a:endParaRPr lang="en-IN"/>
            </a:p>
          </p:txBody>
        </p:sp>
      </p:grpSp>
    </p:spTree>
    <p:extLst>
      <p:ext uri="{BB962C8B-B14F-4D97-AF65-F5344CB8AC3E}">
        <p14:creationId xmlns:p14="http://schemas.microsoft.com/office/powerpoint/2010/main" val="1873854304"/>
      </p:ext>
    </p:extLst>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7616</TotalTime>
  <Words>828</Words>
  <Application>Microsoft Office PowerPoint</Application>
  <PresentationFormat>On-screen Show (4:3)</PresentationFormat>
  <Paragraphs>317</Paragraphs>
  <Slides>26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Arial</vt:lpstr>
      <vt:lpstr>Calibri</vt:lpstr>
      <vt:lpstr>Calibri Light</vt:lpstr>
      <vt:lpstr>Tahoma</vt:lpstr>
      <vt:lpstr>Times New Roman</vt:lpstr>
      <vt:lpstr>Wingdings</vt:lpstr>
      <vt:lpstr>chapter 3.6</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Chandra Shaker Arrabotu</dc:creator>
  <cp:lastModifiedBy>Chandra Shaker Arrabotu</cp:lastModifiedBy>
  <cp:revision>1065</cp:revision>
  <dcterms:created xsi:type="dcterms:W3CDTF">2009-10-31T05:17:17Z</dcterms:created>
  <dcterms:modified xsi:type="dcterms:W3CDTF">2024-08-23T15:28:07Z</dcterms:modified>
</cp:coreProperties>
</file>