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31-08-2024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55809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31-08-2024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1926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31-08-2024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97083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31-08-2024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16425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31-08-2024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8673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31-08-2024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428389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31-08-2024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34630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31-08-2024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99686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31-08-2024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9126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31-08-2024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93413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31-08-2024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90595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31-08-2024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7093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31-08-2024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4672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31-08-2024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46252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31-08-2024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5204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31-08-2024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9470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6868F-25CF-4020-85FC-33DAFD87BBD7}" type="datetimeFigureOut">
              <a:rPr lang="en-IN" smtClean="0"/>
              <a:t>31-08-2024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35254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4D190-40C3-9148-3362-54444791B1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8586" y="2326640"/>
            <a:ext cx="8144933" cy="3556000"/>
          </a:xfrm>
        </p:spPr>
        <p:txBody>
          <a:bodyPr/>
          <a:lstStyle/>
          <a:p>
            <a:pPr algn="l"/>
            <a:br>
              <a:rPr lang="en-US" b="1" dirty="0"/>
            </a:br>
            <a:r>
              <a:rPr lang="en-US" b="1" dirty="0"/>
              <a:t>Blockchain Technology</a:t>
            </a:r>
            <a:br>
              <a:rPr lang="en-US" b="1" dirty="0"/>
            </a:br>
            <a:br>
              <a:rPr lang="en-US" b="1" dirty="0"/>
            </a:br>
            <a:r>
              <a:rPr lang="en-US" b="1" dirty="0"/>
              <a:t> </a:t>
            </a:r>
            <a:r>
              <a:rPr lang="en-US" sz="3600" b="1" dirty="0">
                <a:solidFill>
                  <a:schemeClr val="tx2"/>
                </a:solidFill>
              </a:rPr>
              <a:t>A. Chandra Shaker</a:t>
            </a:r>
            <a:br>
              <a:rPr lang="en-US" sz="5400" dirty="0"/>
            </a:br>
            <a:br>
              <a:rPr lang="en-IN" sz="5400" dirty="0"/>
            </a:b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1687411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5A109D-CED1-887A-8C68-83B5651A97DF}"/>
              </a:ext>
            </a:extLst>
          </p:cNvPr>
          <p:cNvSpPr txBox="1"/>
          <p:nvPr/>
        </p:nvSpPr>
        <p:spPr>
          <a:xfrm>
            <a:off x="944880" y="735955"/>
            <a:ext cx="9093200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75000"/>
                  </a:schemeClr>
                </a:solidFill>
              </a:rPr>
              <a:t>Benefits of Blockchain</a:t>
            </a:r>
          </a:p>
          <a:p>
            <a:endParaRPr lang="en-US" sz="40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Security: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Uses cryptographic techniques to secure data.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Efficiency: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Removes intermediaries, speeding up transactions.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Transparency: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Increases accountability in processes like supply chain management.</a:t>
            </a:r>
          </a:p>
        </p:txBody>
      </p:sp>
    </p:spTree>
    <p:extLst>
      <p:ext uri="{BB962C8B-B14F-4D97-AF65-F5344CB8AC3E}">
        <p14:creationId xmlns:p14="http://schemas.microsoft.com/office/powerpoint/2010/main" val="1680991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E930094-A120-8C51-B45C-7D1D048DFE6A}"/>
              </a:ext>
            </a:extLst>
          </p:cNvPr>
          <p:cNvSpPr txBox="1"/>
          <p:nvPr/>
        </p:nvSpPr>
        <p:spPr>
          <a:xfrm>
            <a:off x="904240" y="705177"/>
            <a:ext cx="9154160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75000"/>
                  </a:schemeClr>
                </a:solidFill>
              </a:rPr>
              <a:t>Challenges of Blockchain Technology</a:t>
            </a:r>
          </a:p>
          <a:p>
            <a:endParaRPr lang="en-US" sz="40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Scalability: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Limited transaction processing capability.</a:t>
            </a:r>
          </a:p>
          <a:p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Energy Consumption: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High energy use in consensus mechanisms like PoW.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Regulatory Uncertainty: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Governments are still defining how to regulate blockchain and cryptocurrencies.</a:t>
            </a:r>
          </a:p>
        </p:txBody>
      </p:sp>
    </p:spTree>
    <p:extLst>
      <p:ext uri="{BB962C8B-B14F-4D97-AF65-F5344CB8AC3E}">
        <p14:creationId xmlns:p14="http://schemas.microsoft.com/office/powerpoint/2010/main" val="1814640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5D978C7-9423-8919-4697-28E0854E0A04}"/>
              </a:ext>
            </a:extLst>
          </p:cNvPr>
          <p:cNvSpPr txBox="1"/>
          <p:nvPr/>
        </p:nvSpPr>
        <p:spPr>
          <a:xfrm>
            <a:off x="955040" y="1597729"/>
            <a:ext cx="8879840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Key Takeaways:</a:t>
            </a:r>
          </a:p>
          <a:p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Blockchain is a revolutionary technology for creating decentralized, secure, and transparent systems.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Blockchain’s applications go beyond cryptocurrencies to industries like healthcare, supply chain, and finance.</a:t>
            </a:r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74495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4D190-40C3-9148-3362-54444791B1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3600" y="3075845"/>
            <a:ext cx="9570720" cy="706310"/>
          </a:xfrm>
        </p:spPr>
        <p:txBody>
          <a:bodyPr/>
          <a:lstStyle/>
          <a:p>
            <a:pPr algn="l"/>
            <a:br>
              <a:rPr lang="en-US" sz="4400" b="1" dirty="0"/>
            </a:br>
            <a:br>
              <a:rPr lang="en-US" sz="4400" b="1" dirty="0"/>
            </a:br>
            <a:r>
              <a:rPr lang="en-US" sz="4400" b="1" dirty="0"/>
              <a:t>Module 1:</a:t>
            </a:r>
            <a:br>
              <a:rPr lang="en-US" sz="4400" b="1" dirty="0"/>
            </a:br>
            <a:r>
              <a:rPr lang="en-US" sz="4400" b="1" dirty="0"/>
              <a:t>Introduction to Blockchain Technology</a:t>
            </a:r>
            <a:endParaRPr lang="en-IN" sz="4400" b="1" dirty="0"/>
          </a:p>
        </p:txBody>
      </p:sp>
    </p:spTree>
    <p:extLst>
      <p:ext uri="{BB962C8B-B14F-4D97-AF65-F5344CB8AC3E}">
        <p14:creationId xmlns:p14="http://schemas.microsoft.com/office/powerpoint/2010/main" val="2753805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A960E34-5AD4-3DE8-B616-D2C1E57782DC}"/>
              </a:ext>
            </a:extLst>
          </p:cNvPr>
          <p:cNvSpPr txBox="1"/>
          <p:nvPr/>
        </p:nvSpPr>
        <p:spPr>
          <a:xfrm>
            <a:off x="762000" y="1751617"/>
            <a:ext cx="9631680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75000"/>
                  </a:schemeClr>
                </a:solidFill>
              </a:rPr>
              <a:t>Week 1: Understanding Blockchain Basics</a:t>
            </a:r>
          </a:p>
          <a:p>
            <a:endParaRPr lang="en-US" sz="2800" b="1" dirty="0"/>
          </a:p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Objectives: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Define blockchain technology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Explore the history and evolution of blockchain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Identify key features of blockchain technology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Understand distributed ledger technology (DLT)</a:t>
            </a:r>
          </a:p>
        </p:txBody>
      </p:sp>
    </p:spTree>
    <p:extLst>
      <p:ext uri="{BB962C8B-B14F-4D97-AF65-F5344CB8AC3E}">
        <p14:creationId xmlns:p14="http://schemas.microsoft.com/office/powerpoint/2010/main" val="14695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475948-C776-F406-7997-531755C2818F}"/>
              </a:ext>
            </a:extLst>
          </p:cNvPr>
          <p:cNvSpPr txBox="1"/>
          <p:nvPr/>
        </p:nvSpPr>
        <p:spPr>
          <a:xfrm>
            <a:off x="904240" y="766732"/>
            <a:ext cx="8656320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75000"/>
                  </a:schemeClr>
                </a:solidFill>
              </a:rPr>
              <a:t>What is Blockchain?</a:t>
            </a:r>
          </a:p>
          <a:p>
            <a:endParaRPr lang="en-US" sz="40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Definition: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A </a:t>
            </a:r>
            <a:r>
              <a:rPr lang="en-US" sz="2800" b="1" dirty="0"/>
              <a:t>blockchain</a:t>
            </a:r>
            <a:r>
              <a:rPr lang="en-US" sz="2800" dirty="0"/>
              <a:t> is a distributed database that stores data in blocks and chains them together.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Key Points: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Blockchain enables </a:t>
            </a:r>
            <a:r>
              <a:rPr lang="en-US" sz="2800" b="1" dirty="0"/>
              <a:t>secure, transparent, and tamper-proof</a:t>
            </a:r>
            <a:r>
              <a:rPr lang="en-US" sz="2800" dirty="0"/>
              <a:t> transactions.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It is used for cryptocurrencies, but its applications are much broader.</a:t>
            </a:r>
          </a:p>
        </p:txBody>
      </p:sp>
    </p:spTree>
    <p:extLst>
      <p:ext uri="{BB962C8B-B14F-4D97-AF65-F5344CB8AC3E}">
        <p14:creationId xmlns:p14="http://schemas.microsoft.com/office/powerpoint/2010/main" val="1934157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7ACA55B-75A4-3634-0505-B8B97678AAB2}"/>
              </a:ext>
            </a:extLst>
          </p:cNvPr>
          <p:cNvSpPr txBox="1"/>
          <p:nvPr/>
        </p:nvSpPr>
        <p:spPr>
          <a:xfrm>
            <a:off x="853440" y="582067"/>
            <a:ext cx="932688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75000"/>
                  </a:schemeClr>
                </a:solidFill>
              </a:rPr>
              <a:t>History and Evolution of Blockchain</a:t>
            </a:r>
          </a:p>
          <a:p>
            <a:endParaRPr lang="en-US" sz="40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Timeline: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/>
              <a:t>1991:</a:t>
            </a:r>
            <a:r>
              <a:rPr lang="en-US" sz="2800" dirty="0"/>
              <a:t> First idea of a blockchain proposed by Stuart Haber and W. Scott </a:t>
            </a:r>
            <a:r>
              <a:rPr lang="en-US" sz="2800" dirty="0" err="1"/>
              <a:t>Stornetta</a:t>
            </a:r>
            <a:r>
              <a:rPr lang="en-US" sz="28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/>
              <a:t>2008:</a:t>
            </a:r>
            <a:r>
              <a:rPr lang="en-US" sz="2800" dirty="0"/>
              <a:t> Bitcoin and the first blockchain developed by Satoshi Nakamoto.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/>
              <a:t>2015:</a:t>
            </a:r>
            <a:r>
              <a:rPr lang="en-US" sz="2800" dirty="0"/>
              <a:t> Ethereum launched with support for </a:t>
            </a:r>
            <a:r>
              <a:rPr lang="en-US" sz="2800" b="1" dirty="0"/>
              <a:t>smart contracts</a:t>
            </a:r>
            <a:r>
              <a:rPr lang="en-US" sz="28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/>
              <a:t>2020+:</a:t>
            </a:r>
            <a:r>
              <a:rPr lang="en-US" sz="2800" dirty="0"/>
              <a:t> Ongoing developments in decentralized finance (DeFi), Web3, and non-fungible tokens (NFTs).</a:t>
            </a:r>
          </a:p>
        </p:txBody>
      </p:sp>
    </p:spTree>
    <p:extLst>
      <p:ext uri="{BB962C8B-B14F-4D97-AF65-F5344CB8AC3E}">
        <p14:creationId xmlns:p14="http://schemas.microsoft.com/office/powerpoint/2010/main" val="2417412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91FC8DB-6A94-FB4D-A0F8-A248FC4F6645}"/>
              </a:ext>
            </a:extLst>
          </p:cNvPr>
          <p:cNvSpPr txBox="1"/>
          <p:nvPr/>
        </p:nvSpPr>
        <p:spPr>
          <a:xfrm>
            <a:off x="914400" y="397401"/>
            <a:ext cx="8727440" cy="606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75000"/>
                  </a:schemeClr>
                </a:solidFill>
              </a:rPr>
              <a:t>Key Features of Blockchain</a:t>
            </a:r>
          </a:p>
          <a:p>
            <a:endParaRPr lang="en-US" sz="2800" b="1" dirty="0"/>
          </a:p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Decentralization: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No single entity controls the blockchain.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Decisions are made through consensus mechanisms.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Transparency: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Everyone in the network has access to the same data.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Transactions can be audited.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Security: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Data is encrypted and nearly impossible to alter without consensus.</a:t>
            </a:r>
          </a:p>
        </p:txBody>
      </p:sp>
    </p:spTree>
    <p:extLst>
      <p:ext uri="{BB962C8B-B14F-4D97-AF65-F5344CB8AC3E}">
        <p14:creationId xmlns:p14="http://schemas.microsoft.com/office/powerpoint/2010/main" val="3601667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BD55255-FD7D-179E-C419-D3966AB24D6E}"/>
              </a:ext>
            </a:extLst>
          </p:cNvPr>
          <p:cNvSpPr txBox="1"/>
          <p:nvPr/>
        </p:nvSpPr>
        <p:spPr>
          <a:xfrm>
            <a:off x="863600" y="766732"/>
            <a:ext cx="9316720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75000"/>
                  </a:schemeClr>
                </a:solidFill>
              </a:rPr>
              <a:t>Distributed Ledger Technology (DLT)</a:t>
            </a:r>
          </a:p>
          <a:p>
            <a:endParaRPr lang="en-US" sz="40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Definition: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A </a:t>
            </a:r>
            <a:r>
              <a:rPr lang="en-US" sz="2800" b="1" dirty="0"/>
              <a:t>distributed ledger</a:t>
            </a:r>
            <a:r>
              <a:rPr lang="en-US" sz="2800" dirty="0"/>
              <a:t> is a database that is consensually shared and synchronized across multiple sites, institutions, or geographies.</a:t>
            </a:r>
          </a:p>
          <a:p>
            <a:pPr lvl="1"/>
            <a:endParaRPr lang="en-US" sz="2800" dirty="0"/>
          </a:p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Comparison with Centralized Systems: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/>
              <a:t>Centralized:</a:t>
            </a:r>
            <a:r>
              <a:rPr lang="en-US" sz="2800" dirty="0"/>
              <a:t> A single authority controls the ledger.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/>
              <a:t>Distributed:</a:t>
            </a:r>
            <a:r>
              <a:rPr lang="en-US" sz="2800" dirty="0"/>
              <a:t> All participants hold a copy of the ledger, increasing transparency and reducing trust issues.</a:t>
            </a:r>
          </a:p>
        </p:txBody>
      </p:sp>
    </p:spTree>
    <p:extLst>
      <p:ext uri="{BB962C8B-B14F-4D97-AF65-F5344CB8AC3E}">
        <p14:creationId xmlns:p14="http://schemas.microsoft.com/office/powerpoint/2010/main" val="3259367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1FF6CB9-0FA0-DECA-8A5F-1E88622A0ACD}"/>
              </a:ext>
            </a:extLst>
          </p:cNvPr>
          <p:cNvSpPr txBox="1"/>
          <p:nvPr/>
        </p:nvSpPr>
        <p:spPr>
          <a:xfrm>
            <a:off x="843280" y="582067"/>
            <a:ext cx="936752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75000"/>
                  </a:schemeClr>
                </a:solidFill>
              </a:rPr>
              <a:t>How Blockchain Works?</a:t>
            </a:r>
          </a:p>
          <a:p>
            <a:endParaRPr lang="en-US" sz="40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Process Overview: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/>
              <a:t>Transaction</a:t>
            </a:r>
            <a:r>
              <a:rPr lang="en-US" sz="2800" dirty="0"/>
              <a:t> is initiated by a user.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/>
              <a:t>Transaction data</a:t>
            </a:r>
            <a:r>
              <a:rPr lang="en-US" sz="2800" dirty="0"/>
              <a:t> is broadcast to a peer-to-peer network.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/>
              <a:t>Validation</a:t>
            </a:r>
            <a:r>
              <a:rPr lang="en-US" sz="2800" dirty="0"/>
              <a:t>: Network nodes validate the transaction through consensus.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/>
              <a:t>Block creation</a:t>
            </a:r>
            <a:r>
              <a:rPr lang="en-US" sz="2800" dirty="0"/>
              <a:t>: Once verified, the transaction is added to a new block.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/>
              <a:t>Blockchain</a:t>
            </a:r>
            <a:r>
              <a:rPr lang="en-US" sz="2800" dirty="0"/>
              <a:t>: The new block is added to the blockchain, which is visible to all participants.</a:t>
            </a:r>
          </a:p>
        </p:txBody>
      </p:sp>
    </p:spTree>
    <p:extLst>
      <p:ext uri="{BB962C8B-B14F-4D97-AF65-F5344CB8AC3E}">
        <p14:creationId xmlns:p14="http://schemas.microsoft.com/office/powerpoint/2010/main" val="1717921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76171E8-5045-B9D3-1C3E-DDF6183DC1FE}"/>
              </a:ext>
            </a:extLst>
          </p:cNvPr>
          <p:cNvSpPr txBox="1"/>
          <p:nvPr/>
        </p:nvSpPr>
        <p:spPr>
          <a:xfrm>
            <a:off x="985520" y="1320730"/>
            <a:ext cx="9194800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75000"/>
                  </a:schemeClr>
                </a:solidFill>
              </a:rPr>
              <a:t>Use Case Example: Bitcoin</a:t>
            </a:r>
          </a:p>
          <a:p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Bitcoin Blockchain: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First and most widely used application of blockchain technology.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Operates on a </a:t>
            </a:r>
            <a:r>
              <a:rPr lang="en-US" sz="2800" b="1" dirty="0"/>
              <a:t>Proof of Work</a:t>
            </a:r>
            <a:r>
              <a:rPr lang="en-US" sz="2800" dirty="0"/>
              <a:t> (PoW) consensus mechanism.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Ensures secure, decentralized transactions without intermediaries like banks.</a:t>
            </a:r>
          </a:p>
        </p:txBody>
      </p:sp>
    </p:spTree>
    <p:extLst>
      <p:ext uri="{BB962C8B-B14F-4D97-AF65-F5344CB8AC3E}">
        <p14:creationId xmlns:p14="http://schemas.microsoft.com/office/powerpoint/2010/main" val="163879526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88</TotalTime>
  <Words>486</Words>
  <Application>Microsoft Office PowerPoint</Application>
  <PresentationFormat>Widescreen</PresentationFormat>
  <Paragraphs>83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 3</vt:lpstr>
      <vt:lpstr>Facet</vt:lpstr>
      <vt:lpstr> Blockchain Technology   A. Chandra Shaker  </vt:lpstr>
      <vt:lpstr>  Module 1: Introduction to Blockchain Technology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Chandra Shaker Arrabotu</dc:creator>
  <cp:lastModifiedBy>Chandra Shaker Arrabotu</cp:lastModifiedBy>
  <cp:revision>6</cp:revision>
  <dcterms:created xsi:type="dcterms:W3CDTF">2024-08-31T04:53:03Z</dcterms:created>
  <dcterms:modified xsi:type="dcterms:W3CDTF">2024-08-31T06:21:58Z</dcterms:modified>
</cp:coreProperties>
</file>