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 id="2147485166" r:id="rId2"/>
  </p:sldMasterIdLst>
  <p:notesMasterIdLst>
    <p:notesMasterId r:id="rId30"/>
  </p:notesMasterIdLst>
  <p:sldIdLst>
    <p:sldId id="286" r:id="rId3"/>
    <p:sldId id="257" r:id="rId4"/>
    <p:sldId id="292" r:id="rId5"/>
    <p:sldId id="294" r:id="rId6"/>
    <p:sldId id="308" r:id="rId7"/>
    <p:sldId id="306" r:id="rId8"/>
    <p:sldId id="293" r:id="rId9"/>
    <p:sldId id="310" r:id="rId10"/>
    <p:sldId id="311" r:id="rId11"/>
    <p:sldId id="309" r:id="rId12"/>
    <p:sldId id="312" r:id="rId13"/>
    <p:sldId id="313" r:id="rId14"/>
    <p:sldId id="290" r:id="rId15"/>
    <p:sldId id="315" r:id="rId16"/>
    <p:sldId id="314" r:id="rId17"/>
    <p:sldId id="316" r:id="rId18"/>
    <p:sldId id="289" r:id="rId19"/>
    <p:sldId id="317" r:id="rId20"/>
    <p:sldId id="297" r:id="rId21"/>
    <p:sldId id="319" r:id="rId22"/>
    <p:sldId id="299" r:id="rId23"/>
    <p:sldId id="296" r:id="rId24"/>
    <p:sldId id="321" r:id="rId25"/>
    <p:sldId id="295" r:id="rId26"/>
    <p:sldId id="323" r:id="rId27"/>
    <p:sldId id="300" r:id="rId28"/>
    <p:sldId id="324" r:id="rId29"/>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0066FF"/>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54" autoAdjust="0"/>
  </p:normalViewPr>
  <p:slideViewPr>
    <p:cSldViewPr>
      <p:cViewPr varScale="1">
        <p:scale>
          <a:sx n="63" d="100"/>
          <a:sy n="63" d="100"/>
        </p:scale>
        <p:origin x="1380" y="4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notesMaster" Target="notesMasters/notesMaster1.xml"/><Relationship Id="rId8" Type="http://schemas.openxmlformats.org/officeDocument/2006/relationships/slide" Target="slides/slide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0FC09A7-99AA-60F8-6A9C-6CF0CD82E48A}"/>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US"/>
          </a:p>
        </p:txBody>
      </p:sp>
      <p:sp>
        <p:nvSpPr>
          <p:cNvPr id="3" name="Date Placeholder 2">
            <a:extLst>
              <a:ext uri="{FF2B5EF4-FFF2-40B4-BE49-F238E27FC236}">
                <a16:creationId xmlns:a16="http://schemas.microsoft.com/office/drawing/2014/main" id="{2F296D32-F10F-A2C9-9BB2-745147E76E57}"/>
              </a:ext>
            </a:extLst>
          </p:cNvPr>
          <p:cNvSpPr>
            <a:spLocks noGrp="1"/>
          </p:cNvSpPr>
          <p:nvPr>
            <p:ph type="dt"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F72AF1B2-BCE3-453B-9ABC-5695C4181C6A}" type="datetimeFigureOut">
              <a:rPr lang="en-US"/>
              <a:pPr>
                <a:defRPr/>
              </a:pPr>
              <a:t>3/18/2023</a:t>
            </a:fld>
            <a:endParaRPr lang="en-US"/>
          </a:p>
        </p:txBody>
      </p:sp>
      <p:sp>
        <p:nvSpPr>
          <p:cNvPr id="4" name="Slide Image Placeholder 3">
            <a:extLst>
              <a:ext uri="{FF2B5EF4-FFF2-40B4-BE49-F238E27FC236}">
                <a16:creationId xmlns:a16="http://schemas.microsoft.com/office/drawing/2014/main" id="{0E5982D2-0563-BBB7-3722-7CC399277B24}"/>
              </a:ext>
            </a:extLst>
          </p:cNvPr>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a:extLst>
              <a:ext uri="{FF2B5EF4-FFF2-40B4-BE49-F238E27FC236}">
                <a16:creationId xmlns:a16="http://schemas.microsoft.com/office/drawing/2014/main" id="{32D2D5DC-64A2-2333-55F3-03570585C51D}"/>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a16="http://schemas.microsoft.com/office/drawing/2014/main" id="{EA3F6957-02DA-1F4C-6B11-D4AE2CF0096F}"/>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US"/>
          </a:p>
        </p:txBody>
      </p:sp>
      <p:sp>
        <p:nvSpPr>
          <p:cNvPr id="7" name="Slide Number Placeholder 6">
            <a:extLst>
              <a:ext uri="{FF2B5EF4-FFF2-40B4-BE49-F238E27FC236}">
                <a16:creationId xmlns:a16="http://schemas.microsoft.com/office/drawing/2014/main" id="{DB8E8F8B-0F95-67C6-26C1-2771F8D397D1}"/>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atin typeface="Calibri" panose="020F0502020204030204" pitchFamily="34" charset="0"/>
              </a:defRPr>
            </a:lvl1pPr>
          </a:lstStyle>
          <a:p>
            <a:pPr>
              <a:defRPr/>
            </a:pPr>
            <a:fld id="{5411397A-957E-4C46-B9EB-4F7F98936C68}"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lvl1pPr>
              <a:defRPr>
                <a:solidFill>
                  <a:srgbClr val="0000FF"/>
                </a:solidFill>
              </a:defRPr>
            </a:lvl1pPr>
          </a:lstStyle>
          <a:p>
            <a:r>
              <a:rPr lang="en-US" dirty="0"/>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lumMod val="95000"/>
                    <a:lumOff val="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4" name="Date Placeholder 3">
            <a:extLst>
              <a:ext uri="{FF2B5EF4-FFF2-40B4-BE49-F238E27FC236}">
                <a16:creationId xmlns:a16="http://schemas.microsoft.com/office/drawing/2014/main" id="{52275950-29CA-581F-E9CA-91C473DBBFE6}"/>
              </a:ext>
            </a:extLst>
          </p:cNvPr>
          <p:cNvSpPr>
            <a:spLocks noGrp="1"/>
          </p:cNvSpPr>
          <p:nvPr>
            <p:ph type="dt" sz="half" idx="10"/>
          </p:nvPr>
        </p:nvSpPr>
        <p:spPr/>
        <p:txBody>
          <a:bodyPr/>
          <a:lstStyle>
            <a:lvl1pPr>
              <a:defRPr/>
            </a:lvl1pPr>
          </a:lstStyle>
          <a:p>
            <a:pPr>
              <a:defRPr/>
            </a:pPr>
            <a:fld id="{7BC86B6F-B1C7-43EC-A4D6-DD40C83B3F9B}" type="datetime3">
              <a:rPr lang="en-US"/>
              <a:pPr>
                <a:defRPr/>
              </a:pPr>
              <a:t>18 March 2023</a:t>
            </a:fld>
            <a:endParaRPr lang="en-US"/>
          </a:p>
        </p:txBody>
      </p:sp>
      <p:sp>
        <p:nvSpPr>
          <p:cNvPr id="5" name="Footer Placeholder 4">
            <a:extLst>
              <a:ext uri="{FF2B5EF4-FFF2-40B4-BE49-F238E27FC236}">
                <a16:creationId xmlns:a16="http://schemas.microsoft.com/office/drawing/2014/main" id="{186BB957-5184-3A7E-309E-B04939303CB6}"/>
              </a:ext>
            </a:extLst>
          </p:cNvPr>
          <p:cNvSpPr>
            <a:spLocks noGrp="1"/>
          </p:cNvSpPr>
          <p:nvPr>
            <p:ph type="ftr" sz="quarter" idx="11"/>
          </p:nvPr>
        </p:nvSpPr>
        <p:spPr/>
        <p:txBody>
          <a:bodyPr/>
          <a:lstStyle>
            <a:lvl1pPr>
              <a:defRPr/>
            </a:lvl1pPr>
          </a:lstStyle>
          <a:p>
            <a:pPr>
              <a:defRPr/>
            </a:pPr>
            <a:r>
              <a:rPr lang="en-US"/>
              <a:t>Embedded System Design</a:t>
            </a:r>
          </a:p>
        </p:txBody>
      </p:sp>
      <p:sp>
        <p:nvSpPr>
          <p:cNvPr id="6" name="Slide Number Placeholder 5">
            <a:extLst>
              <a:ext uri="{FF2B5EF4-FFF2-40B4-BE49-F238E27FC236}">
                <a16:creationId xmlns:a16="http://schemas.microsoft.com/office/drawing/2014/main" id="{9527EFCD-D0F9-003C-D54C-107FB6D2B170}"/>
              </a:ext>
            </a:extLst>
          </p:cNvPr>
          <p:cNvSpPr>
            <a:spLocks noGrp="1"/>
          </p:cNvSpPr>
          <p:nvPr>
            <p:ph type="sldNum" sz="quarter" idx="12"/>
          </p:nvPr>
        </p:nvSpPr>
        <p:spPr/>
        <p:txBody>
          <a:bodyPr/>
          <a:lstStyle>
            <a:lvl1pPr>
              <a:defRPr/>
            </a:lvl1pPr>
          </a:lstStyle>
          <a:p>
            <a:pPr>
              <a:defRPr/>
            </a:pPr>
            <a:fld id="{B5FF864F-3EF1-4264-97AD-3AC268588AD3}" type="slidenum">
              <a:rPr lang="en-US" altLang="en-US"/>
              <a:pPr>
                <a:defRPr/>
              </a:pPr>
              <a:t>‹#›</a:t>
            </a:fld>
            <a:endParaRPr lang="en-US" altLang="en-US"/>
          </a:p>
        </p:txBody>
      </p:sp>
    </p:spTree>
    <p:extLst>
      <p:ext uri="{BB962C8B-B14F-4D97-AF65-F5344CB8AC3E}">
        <p14:creationId xmlns:p14="http://schemas.microsoft.com/office/powerpoint/2010/main" val="3075451075"/>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461F8DF-C4FC-DD53-8818-D48A3DCDC5E3}"/>
              </a:ext>
            </a:extLst>
          </p:cNvPr>
          <p:cNvSpPr>
            <a:spLocks noGrp="1"/>
          </p:cNvSpPr>
          <p:nvPr>
            <p:ph type="dt" sz="half" idx="10"/>
          </p:nvPr>
        </p:nvSpPr>
        <p:spPr/>
        <p:txBody>
          <a:bodyPr/>
          <a:lstStyle>
            <a:lvl1pPr>
              <a:defRPr/>
            </a:lvl1pPr>
          </a:lstStyle>
          <a:p>
            <a:pPr>
              <a:defRPr/>
            </a:pPr>
            <a:fld id="{01AC22B0-301B-4EE4-9735-C6E035BE3EF0}" type="datetime3">
              <a:rPr lang="en-US"/>
              <a:pPr>
                <a:defRPr/>
              </a:pPr>
              <a:t>18 March 2023</a:t>
            </a:fld>
            <a:endParaRPr lang="en-US"/>
          </a:p>
        </p:txBody>
      </p:sp>
      <p:sp>
        <p:nvSpPr>
          <p:cNvPr id="5" name="Footer Placeholder 4">
            <a:extLst>
              <a:ext uri="{FF2B5EF4-FFF2-40B4-BE49-F238E27FC236}">
                <a16:creationId xmlns:a16="http://schemas.microsoft.com/office/drawing/2014/main" id="{A7C140EF-81B1-814B-C49A-57252B3C77A0}"/>
              </a:ext>
            </a:extLst>
          </p:cNvPr>
          <p:cNvSpPr>
            <a:spLocks noGrp="1"/>
          </p:cNvSpPr>
          <p:nvPr>
            <p:ph type="ftr" sz="quarter" idx="11"/>
          </p:nvPr>
        </p:nvSpPr>
        <p:spPr/>
        <p:txBody>
          <a:bodyPr/>
          <a:lstStyle>
            <a:lvl1pPr>
              <a:defRPr/>
            </a:lvl1pPr>
          </a:lstStyle>
          <a:p>
            <a:pPr>
              <a:defRPr/>
            </a:pPr>
            <a:r>
              <a:rPr lang="en-US"/>
              <a:t>VLSI Design</a:t>
            </a:r>
          </a:p>
        </p:txBody>
      </p:sp>
      <p:sp>
        <p:nvSpPr>
          <p:cNvPr id="6" name="Slide Number Placeholder 5">
            <a:extLst>
              <a:ext uri="{FF2B5EF4-FFF2-40B4-BE49-F238E27FC236}">
                <a16:creationId xmlns:a16="http://schemas.microsoft.com/office/drawing/2014/main" id="{3FEFD6F1-2EDF-7BFB-9A34-E2C05053C9E4}"/>
              </a:ext>
            </a:extLst>
          </p:cNvPr>
          <p:cNvSpPr>
            <a:spLocks noGrp="1"/>
          </p:cNvSpPr>
          <p:nvPr>
            <p:ph type="sldNum" sz="quarter" idx="12"/>
          </p:nvPr>
        </p:nvSpPr>
        <p:spPr/>
        <p:txBody>
          <a:bodyPr/>
          <a:lstStyle>
            <a:lvl1pPr>
              <a:defRPr/>
            </a:lvl1pPr>
          </a:lstStyle>
          <a:p>
            <a:pPr>
              <a:defRPr/>
            </a:pPr>
            <a:fld id="{96477D1F-DF59-40E2-9B44-8741671AC8B8}" type="slidenum">
              <a:rPr lang="en-US" altLang="en-US"/>
              <a:pPr>
                <a:defRPr/>
              </a:pPr>
              <a:t>‹#›</a:t>
            </a:fld>
            <a:endParaRPr lang="en-US" altLang="en-US"/>
          </a:p>
        </p:txBody>
      </p:sp>
    </p:spTree>
    <p:extLst>
      <p:ext uri="{BB962C8B-B14F-4D97-AF65-F5344CB8AC3E}">
        <p14:creationId xmlns:p14="http://schemas.microsoft.com/office/powerpoint/2010/main" val="24872160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87303A8-89BC-BE50-8826-7330B27DE292}"/>
              </a:ext>
            </a:extLst>
          </p:cNvPr>
          <p:cNvSpPr>
            <a:spLocks noGrp="1"/>
          </p:cNvSpPr>
          <p:nvPr>
            <p:ph type="dt" sz="half" idx="10"/>
          </p:nvPr>
        </p:nvSpPr>
        <p:spPr/>
        <p:txBody>
          <a:bodyPr/>
          <a:lstStyle>
            <a:lvl1pPr>
              <a:defRPr/>
            </a:lvl1pPr>
          </a:lstStyle>
          <a:p>
            <a:pPr>
              <a:defRPr/>
            </a:pPr>
            <a:fld id="{B6E43AB4-71C1-47E4-8C55-04E09574BAE0}" type="datetime3">
              <a:rPr lang="en-US"/>
              <a:pPr>
                <a:defRPr/>
              </a:pPr>
              <a:t>18 March 2023</a:t>
            </a:fld>
            <a:endParaRPr lang="en-US"/>
          </a:p>
        </p:txBody>
      </p:sp>
      <p:sp>
        <p:nvSpPr>
          <p:cNvPr id="5" name="Footer Placeholder 4">
            <a:extLst>
              <a:ext uri="{FF2B5EF4-FFF2-40B4-BE49-F238E27FC236}">
                <a16:creationId xmlns:a16="http://schemas.microsoft.com/office/drawing/2014/main" id="{D9D9CDBE-8B35-F74E-3852-6D6BBF40816A}"/>
              </a:ext>
            </a:extLst>
          </p:cNvPr>
          <p:cNvSpPr>
            <a:spLocks noGrp="1"/>
          </p:cNvSpPr>
          <p:nvPr>
            <p:ph type="ftr" sz="quarter" idx="11"/>
          </p:nvPr>
        </p:nvSpPr>
        <p:spPr/>
        <p:txBody>
          <a:bodyPr/>
          <a:lstStyle>
            <a:lvl1pPr>
              <a:defRPr/>
            </a:lvl1pPr>
          </a:lstStyle>
          <a:p>
            <a:pPr>
              <a:defRPr/>
            </a:pPr>
            <a:r>
              <a:rPr lang="en-US"/>
              <a:t>VLSI Design</a:t>
            </a:r>
          </a:p>
        </p:txBody>
      </p:sp>
      <p:sp>
        <p:nvSpPr>
          <p:cNvPr id="6" name="Slide Number Placeholder 5">
            <a:extLst>
              <a:ext uri="{FF2B5EF4-FFF2-40B4-BE49-F238E27FC236}">
                <a16:creationId xmlns:a16="http://schemas.microsoft.com/office/drawing/2014/main" id="{572D4574-0D8E-0B26-FF87-FC35AB14D2B5}"/>
              </a:ext>
            </a:extLst>
          </p:cNvPr>
          <p:cNvSpPr>
            <a:spLocks noGrp="1"/>
          </p:cNvSpPr>
          <p:nvPr>
            <p:ph type="sldNum" sz="quarter" idx="12"/>
          </p:nvPr>
        </p:nvSpPr>
        <p:spPr/>
        <p:txBody>
          <a:bodyPr/>
          <a:lstStyle>
            <a:lvl1pPr>
              <a:defRPr/>
            </a:lvl1pPr>
          </a:lstStyle>
          <a:p>
            <a:pPr>
              <a:defRPr/>
            </a:pPr>
            <a:fld id="{43BAE3AE-C9FB-4B54-B11D-B8DF41B0D72B}" type="slidenum">
              <a:rPr lang="en-US" altLang="en-US"/>
              <a:pPr>
                <a:defRPr/>
              </a:pPr>
              <a:t>‹#›</a:t>
            </a:fld>
            <a:endParaRPr lang="en-US" altLang="en-US"/>
          </a:p>
        </p:txBody>
      </p:sp>
    </p:spTree>
    <p:extLst>
      <p:ext uri="{BB962C8B-B14F-4D97-AF65-F5344CB8AC3E}">
        <p14:creationId xmlns:p14="http://schemas.microsoft.com/office/powerpoint/2010/main" val="405777254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6000"/>
            </a:lvl1pPr>
          </a:lstStyle>
          <a:p>
            <a:r>
              <a:rPr lang="en-US"/>
              <a:t>Click to edit Master title style</a:t>
            </a:r>
            <a:endParaRPr lang="en-IN"/>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AE5C864F-2188-8BE1-B2A4-0889DE77D6B3}"/>
              </a:ext>
            </a:extLst>
          </p:cNvPr>
          <p:cNvSpPr>
            <a:spLocks noGrp="1"/>
          </p:cNvSpPr>
          <p:nvPr>
            <p:ph type="dt" sz="half" idx="10"/>
          </p:nvPr>
        </p:nvSpPr>
        <p:spPr/>
        <p:txBody>
          <a:bodyPr/>
          <a:lstStyle>
            <a:lvl1pPr>
              <a:defRPr/>
            </a:lvl1pPr>
          </a:lstStyle>
          <a:p>
            <a:pPr>
              <a:defRPr/>
            </a:pPr>
            <a:fld id="{594D73B3-74A6-46EF-ADF8-7E74D68A327F}" type="datetimeFigureOut">
              <a:rPr lang="en-IN"/>
              <a:pPr>
                <a:defRPr/>
              </a:pPr>
              <a:t>18-03-2023</a:t>
            </a:fld>
            <a:endParaRPr lang="en-IN"/>
          </a:p>
        </p:txBody>
      </p:sp>
      <p:sp>
        <p:nvSpPr>
          <p:cNvPr id="5" name="Footer Placeholder 4">
            <a:extLst>
              <a:ext uri="{FF2B5EF4-FFF2-40B4-BE49-F238E27FC236}">
                <a16:creationId xmlns:a16="http://schemas.microsoft.com/office/drawing/2014/main" id="{9BE0DCE0-9B27-E13C-AF54-832A538B43B0}"/>
              </a:ext>
            </a:extLst>
          </p:cNvPr>
          <p:cNvSpPr>
            <a:spLocks noGrp="1"/>
          </p:cNvSpPr>
          <p:nvPr>
            <p:ph type="ftr" sz="quarter" idx="11"/>
          </p:nvPr>
        </p:nvSpPr>
        <p:spPr/>
        <p:txBody>
          <a:bodyPr/>
          <a:lstStyle>
            <a:lvl1pPr>
              <a:defRPr/>
            </a:lvl1pPr>
          </a:lstStyle>
          <a:p>
            <a:pPr>
              <a:defRPr/>
            </a:pPr>
            <a:endParaRPr lang="en-IN"/>
          </a:p>
        </p:txBody>
      </p:sp>
      <p:sp>
        <p:nvSpPr>
          <p:cNvPr id="6" name="Slide Number Placeholder 5">
            <a:extLst>
              <a:ext uri="{FF2B5EF4-FFF2-40B4-BE49-F238E27FC236}">
                <a16:creationId xmlns:a16="http://schemas.microsoft.com/office/drawing/2014/main" id="{D3C78548-7B80-41D9-2F40-21690F8F0881}"/>
              </a:ext>
            </a:extLst>
          </p:cNvPr>
          <p:cNvSpPr>
            <a:spLocks noGrp="1"/>
          </p:cNvSpPr>
          <p:nvPr>
            <p:ph type="sldNum" sz="quarter" idx="12"/>
          </p:nvPr>
        </p:nvSpPr>
        <p:spPr/>
        <p:txBody>
          <a:bodyPr/>
          <a:lstStyle>
            <a:lvl1pPr>
              <a:defRPr/>
            </a:lvl1pPr>
          </a:lstStyle>
          <a:p>
            <a:pPr>
              <a:defRPr/>
            </a:pPr>
            <a:fld id="{F5DEB739-FB88-4C94-8C46-91FE4BA5375D}" type="slidenum">
              <a:rPr lang="en-IN"/>
              <a:pPr>
                <a:defRPr/>
              </a:pPr>
              <a:t>‹#›</a:t>
            </a:fld>
            <a:endParaRPr lang="en-IN"/>
          </a:p>
        </p:txBody>
      </p:sp>
    </p:spTree>
    <p:extLst>
      <p:ext uri="{BB962C8B-B14F-4D97-AF65-F5344CB8AC3E}">
        <p14:creationId xmlns:p14="http://schemas.microsoft.com/office/powerpoint/2010/main" val="169252374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19265408-1E5D-9DAF-C780-2FAC450BAFB6}"/>
              </a:ext>
            </a:extLst>
          </p:cNvPr>
          <p:cNvSpPr>
            <a:spLocks noGrp="1"/>
          </p:cNvSpPr>
          <p:nvPr>
            <p:ph type="dt" sz="half" idx="10"/>
          </p:nvPr>
        </p:nvSpPr>
        <p:spPr/>
        <p:txBody>
          <a:bodyPr/>
          <a:lstStyle>
            <a:lvl1pPr>
              <a:defRPr/>
            </a:lvl1pPr>
          </a:lstStyle>
          <a:p>
            <a:pPr>
              <a:defRPr/>
            </a:pPr>
            <a:fld id="{594D73B3-74A6-46EF-ADF8-7E74D68A327F}" type="datetimeFigureOut">
              <a:rPr lang="en-IN"/>
              <a:pPr>
                <a:defRPr/>
              </a:pPr>
              <a:t>18-03-2023</a:t>
            </a:fld>
            <a:endParaRPr lang="en-IN"/>
          </a:p>
        </p:txBody>
      </p:sp>
      <p:sp>
        <p:nvSpPr>
          <p:cNvPr id="5" name="Footer Placeholder 4">
            <a:extLst>
              <a:ext uri="{FF2B5EF4-FFF2-40B4-BE49-F238E27FC236}">
                <a16:creationId xmlns:a16="http://schemas.microsoft.com/office/drawing/2014/main" id="{555DD49B-D7FB-25AA-E312-7DBE84EFECF6}"/>
              </a:ext>
            </a:extLst>
          </p:cNvPr>
          <p:cNvSpPr>
            <a:spLocks noGrp="1"/>
          </p:cNvSpPr>
          <p:nvPr>
            <p:ph type="ftr" sz="quarter" idx="11"/>
          </p:nvPr>
        </p:nvSpPr>
        <p:spPr/>
        <p:txBody>
          <a:bodyPr/>
          <a:lstStyle>
            <a:lvl1pPr>
              <a:defRPr/>
            </a:lvl1pPr>
          </a:lstStyle>
          <a:p>
            <a:pPr>
              <a:defRPr/>
            </a:pPr>
            <a:endParaRPr lang="en-IN"/>
          </a:p>
        </p:txBody>
      </p:sp>
      <p:sp>
        <p:nvSpPr>
          <p:cNvPr id="6" name="Slide Number Placeholder 5">
            <a:extLst>
              <a:ext uri="{FF2B5EF4-FFF2-40B4-BE49-F238E27FC236}">
                <a16:creationId xmlns:a16="http://schemas.microsoft.com/office/drawing/2014/main" id="{A8200590-4BD5-0E56-4ED7-8ACC54C5C744}"/>
              </a:ext>
            </a:extLst>
          </p:cNvPr>
          <p:cNvSpPr>
            <a:spLocks noGrp="1"/>
          </p:cNvSpPr>
          <p:nvPr>
            <p:ph type="sldNum" sz="quarter" idx="12"/>
          </p:nvPr>
        </p:nvSpPr>
        <p:spPr/>
        <p:txBody>
          <a:bodyPr/>
          <a:lstStyle>
            <a:lvl1pPr>
              <a:defRPr/>
            </a:lvl1pPr>
          </a:lstStyle>
          <a:p>
            <a:pPr>
              <a:defRPr/>
            </a:pPr>
            <a:fld id="{48DB5C9C-48B5-4D82-9FB1-BB92B805D101}" type="slidenum">
              <a:rPr lang="en-IN"/>
              <a:pPr>
                <a:defRPr/>
              </a:pPr>
              <a:t>‹#›</a:t>
            </a:fld>
            <a:endParaRPr lang="en-IN"/>
          </a:p>
        </p:txBody>
      </p:sp>
    </p:spTree>
    <p:extLst>
      <p:ext uri="{BB962C8B-B14F-4D97-AF65-F5344CB8AC3E}">
        <p14:creationId xmlns:p14="http://schemas.microsoft.com/office/powerpoint/2010/main" val="348598984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a:t>Click to edit Master title style</a:t>
            </a:r>
            <a:endParaRPr lang="en-IN"/>
          </a:p>
        </p:txBody>
      </p:sp>
      <p:sp>
        <p:nvSpPr>
          <p:cNvPr id="3" name="Text Placeholder 2"/>
          <p:cNvSpPr>
            <a:spLocks noGrp="1"/>
          </p:cNvSpPr>
          <p:nvPr>
            <p:ph type="body" idx="1"/>
          </p:nvPr>
        </p:nvSpPr>
        <p:spPr>
          <a:xfrm>
            <a:off x="623888" y="4589463"/>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F7EAAD3-4590-C50E-FDA5-915933797299}"/>
              </a:ext>
            </a:extLst>
          </p:cNvPr>
          <p:cNvSpPr>
            <a:spLocks noGrp="1"/>
          </p:cNvSpPr>
          <p:nvPr>
            <p:ph type="dt" sz="half" idx="10"/>
          </p:nvPr>
        </p:nvSpPr>
        <p:spPr/>
        <p:txBody>
          <a:bodyPr/>
          <a:lstStyle>
            <a:lvl1pPr>
              <a:defRPr/>
            </a:lvl1pPr>
          </a:lstStyle>
          <a:p>
            <a:pPr>
              <a:defRPr/>
            </a:pPr>
            <a:fld id="{594D73B3-74A6-46EF-ADF8-7E74D68A327F}" type="datetimeFigureOut">
              <a:rPr lang="en-IN"/>
              <a:pPr>
                <a:defRPr/>
              </a:pPr>
              <a:t>18-03-2023</a:t>
            </a:fld>
            <a:endParaRPr lang="en-IN"/>
          </a:p>
        </p:txBody>
      </p:sp>
      <p:sp>
        <p:nvSpPr>
          <p:cNvPr id="5" name="Footer Placeholder 4">
            <a:extLst>
              <a:ext uri="{FF2B5EF4-FFF2-40B4-BE49-F238E27FC236}">
                <a16:creationId xmlns:a16="http://schemas.microsoft.com/office/drawing/2014/main" id="{FE6952C5-0AC0-B504-1FD7-CFCF125F0B71}"/>
              </a:ext>
            </a:extLst>
          </p:cNvPr>
          <p:cNvSpPr>
            <a:spLocks noGrp="1"/>
          </p:cNvSpPr>
          <p:nvPr>
            <p:ph type="ftr" sz="quarter" idx="11"/>
          </p:nvPr>
        </p:nvSpPr>
        <p:spPr/>
        <p:txBody>
          <a:bodyPr/>
          <a:lstStyle>
            <a:lvl1pPr>
              <a:defRPr/>
            </a:lvl1pPr>
          </a:lstStyle>
          <a:p>
            <a:pPr>
              <a:defRPr/>
            </a:pPr>
            <a:endParaRPr lang="en-IN"/>
          </a:p>
        </p:txBody>
      </p:sp>
      <p:sp>
        <p:nvSpPr>
          <p:cNvPr id="6" name="Slide Number Placeholder 5">
            <a:extLst>
              <a:ext uri="{FF2B5EF4-FFF2-40B4-BE49-F238E27FC236}">
                <a16:creationId xmlns:a16="http://schemas.microsoft.com/office/drawing/2014/main" id="{C1F73856-5C24-6527-035E-A35CFDAF4AE6}"/>
              </a:ext>
            </a:extLst>
          </p:cNvPr>
          <p:cNvSpPr>
            <a:spLocks noGrp="1"/>
          </p:cNvSpPr>
          <p:nvPr>
            <p:ph type="sldNum" sz="quarter" idx="12"/>
          </p:nvPr>
        </p:nvSpPr>
        <p:spPr/>
        <p:txBody>
          <a:bodyPr/>
          <a:lstStyle>
            <a:lvl1pPr>
              <a:defRPr/>
            </a:lvl1pPr>
          </a:lstStyle>
          <a:p>
            <a:pPr>
              <a:defRPr/>
            </a:pPr>
            <a:fld id="{2798AB20-AEDB-42FF-8B53-B11520C4BEC3}" type="slidenum">
              <a:rPr lang="en-IN"/>
              <a:pPr>
                <a:defRPr/>
              </a:pPr>
              <a:t>‹#›</a:t>
            </a:fld>
            <a:endParaRPr lang="en-IN"/>
          </a:p>
        </p:txBody>
      </p:sp>
    </p:spTree>
    <p:extLst>
      <p:ext uri="{BB962C8B-B14F-4D97-AF65-F5344CB8AC3E}">
        <p14:creationId xmlns:p14="http://schemas.microsoft.com/office/powerpoint/2010/main" val="259400821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Content Placeholder 2"/>
          <p:cNvSpPr>
            <a:spLocks noGrp="1"/>
          </p:cNvSpPr>
          <p:nvPr>
            <p:ph sz="half" idx="1"/>
          </p:nvPr>
        </p:nvSpPr>
        <p:spPr>
          <a:xfrm>
            <a:off x="628650" y="1825625"/>
            <a:ext cx="386715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p:cNvSpPr>
            <a:spLocks noGrp="1"/>
          </p:cNvSpPr>
          <p:nvPr>
            <p:ph sz="half" idx="2"/>
          </p:nvPr>
        </p:nvSpPr>
        <p:spPr>
          <a:xfrm>
            <a:off x="4648200" y="1825625"/>
            <a:ext cx="386715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3">
            <a:extLst>
              <a:ext uri="{FF2B5EF4-FFF2-40B4-BE49-F238E27FC236}">
                <a16:creationId xmlns:a16="http://schemas.microsoft.com/office/drawing/2014/main" id="{ABB75DCF-9B01-432F-197C-D6ABC4A683DD}"/>
              </a:ext>
            </a:extLst>
          </p:cNvPr>
          <p:cNvSpPr>
            <a:spLocks noGrp="1"/>
          </p:cNvSpPr>
          <p:nvPr>
            <p:ph type="dt" sz="half" idx="10"/>
          </p:nvPr>
        </p:nvSpPr>
        <p:spPr/>
        <p:txBody>
          <a:bodyPr/>
          <a:lstStyle>
            <a:lvl1pPr>
              <a:defRPr/>
            </a:lvl1pPr>
          </a:lstStyle>
          <a:p>
            <a:pPr>
              <a:defRPr/>
            </a:pPr>
            <a:fld id="{594D73B3-74A6-46EF-ADF8-7E74D68A327F}" type="datetimeFigureOut">
              <a:rPr lang="en-IN"/>
              <a:pPr>
                <a:defRPr/>
              </a:pPr>
              <a:t>18-03-2023</a:t>
            </a:fld>
            <a:endParaRPr lang="en-IN"/>
          </a:p>
        </p:txBody>
      </p:sp>
      <p:sp>
        <p:nvSpPr>
          <p:cNvPr id="6" name="Footer Placeholder 4">
            <a:extLst>
              <a:ext uri="{FF2B5EF4-FFF2-40B4-BE49-F238E27FC236}">
                <a16:creationId xmlns:a16="http://schemas.microsoft.com/office/drawing/2014/main" id="{EB334267-D156-6CED-8124-438355C19DB7}"/>
              </a:ext>
            </a:extLst>
          </p:cNvPr>
          <p:cNvSpPr>
            <a:spLocks noGrp="1"/>
          </p:cNvSpPr>
          <p:nvPr>
            <p:ph type="ftr" sz="quarter" idx="11"/>
          </p:nvPr>
        </p:nvSpPr>
        <p:spPr/>
        <p:txBody>
          <a:bodyPr/>
          <a:lstStyle>
            <a:lvl1pPr>
              <a:defRPr/>
            </a:lvl1pPr>
          </a:lstStyle>
          <a:p>
            <a:pPr>
              <a:defRPr/>
            </a:pPr>
            <a:endParaRPr lang="en-IN"/>
          </a:p>
        </p:txBody>
      </p:sp>
      <p:sp>
        <p:nvSpPr>
          <p:cNvPr id="7" name="Slide Number Placeholder 5">
            <a:extLst>
              <a:ext uri="{FF2B5EF4-FFF2-40B4-BE49-F238E27FC236}">
                <a16:creationId xmlns:a16="http://schemas.microsoft.com/office/drawing/2014/main" id="{30F93698-6674-3F54-1754-7AE1423DA0AE}"/>
              </a:ext>
            </a:extLst>
          </p:cNvPr>
          <p:cNvSpPr>
            <a:spLocks noGrp="1"/>
          </p:cNvSpPr>
          <p:nvPr>
            <p:ph type="sldNum" sz="quarter" idx="12"/>
          </p:nvPr>
        </p:nvSpPr>
        <p:spPr/>
        <p:txBody>
          <a:bodyPr/>
          <a:lstStyle>
            <a:lvl1pPr>
              <a:defRPr/>
            </a:lvl1pPr>
          </a:lstStyle>
          <a:p>
            <a:pPr>
              <a:defRPr/>
            </a:pPr>
            <a:fld id="{BA7597C2-7314-4F22-874D-CD50E9C791CF}" type="slidenum">
              <a:rPr lang="en-IN"/>
              <a:pPr>
                <a:defRPr/>
              </a:pPr>
              <a:t>‹#›</a:t>
            </a:fld>
            <a:endParaRPr lang="en-IN"/>
          </a:p>
        </p:txBody>
      </p:sp>
    </p:spTree>
    <p:extLst>
      <p:ext uri="{BB962C8B-B14F-4D97-AF65-F5344CB8AC3E}">
        <p14:creationId xmlns:p14="http://schemas.microsoft.com/office/powerpoint/2010/main" val="360122290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a:t>Click to edit Master title style</a:t>
            </a:r>
            <a:endParaRPr lang="en-IN"/>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3">
            <a:extLst>
              <a:ext uri="{FF2B5EF4-FFF2-40B4-BE49-F238E27FC236}">
                <a16:creationId xmlns:a16="http://schemas.microsoft.com/office/drawing/2014/main" id="{549A6AD0-C304-8E27-B9EB-F97814340E3F}"/>
              </a:ext>
            </a:extLst>
          </p:cNvPr>
          <p:cNvSpPr>
            <a:spLocks noGrp="1"/>
          </p:cNvSpPr>
          <p:nvPr>
            <p:ph type="dt" sz="half" idx="10"/>
          </p:nvPr>
        </p:nvSpPr>
        <p:spPr/>
        <p:txBody>
          <a:bodyPr/>
          <a:lstStyle>
            <a:lvl1pPr>
              <a:defRPr/>
            </a:lvl1pPr>
          </a:lstStyle>
          <a:p>
            <a:pPr>
              <a:defRPr/>
            </a:pPr>
            <a:fld id="{594D73B3-74A6-46EF-ADF8-7E74D68A327F}" type="datetimeFigureOut">
              <a:rPr lang="en-IN"/>
              <a:pPr>
                <a:defRPr/>
              </a:pPr>
              <a:t>18-03-2023</a:t>
            </a:fld>
            <a:endParaRPr lang="en-IN"/>
          </a:p>
        </p:txBody>
      </p:sp>
      <p:sp>
        <p:nvSpPr>
          <p:cNvPr id="8" name="Footer Placeholder 4">
            <a:extLst>
              <a:ext uri="{FF2B5EF4-FFF2-40B4-BE49-F238E27FC236}">
                <a16:creationId xmlns:a16="http://schemas.microsoft.com/office/drawing/2014/main" id="{40DDC837-C712-7545-E193-6002569EAB01}"/>
              </a:ext>
            </a:extLst>
          </p:cNvPr>
          <p:cNvSpPr>
            <a:spLocks noGrp="1"/>
          </p:cNvSpPr>
          <p:nvPr>
            <p:ph type="ftr" sz="quarter" idx="11"/>
          </p:nvPr>
        </p:nvSpPr>
        <p:spPr/>
        <p:txBody>
          <a:bodyPr/>
          <a:lstStyle>
            <a:lvl1pPr>
              <a:defRPr/>
            </a:lvl1pPr>
          </a:lstStyle>
          <a:p>
            <a:pPr>
              <a:defRPr/>
            </a:pPr>
            <a:endParaRPr lang="en-IN"/>
          </a:p>
        </p:txBody>
      </p:sp>
      <p:sp>
        <p:nvSpPr>
          <p:cNvPr id="9" name="Slide Number Placeholder 5">
            <a:extLst>
              <a:ext uri="{FF2B5EF4-FFF2-40B4-BE49-F238E27FC236}">
                <a16:creationId xmlns:a16="http://schemas.microsoft.com/office/drawing/2014/main" id="{57DA2999-E36C-DBFC-D7F5-D81B08003695}"/>
              </a:ext>
            </a:extLst>
          </p:cNvPr>
          <p:cNvSpPr>
            <a:spLocks noGrp="1"/>
          </p:cNvSpPr>
          <p:nvPr>
            <p:ph type="sldNum" sz="quarter" idx="12"/>
          </p:nvPr>
        </p:nvSpPr>
        <p:spPr/>
        <p:txBody>
          <a:bodyPr/>
          <a:lstStyle>
            <a:lvl1pPr>
              <a:defRPr/>
            </a:lvl1pPr>
          </a:lstStyle>
          <a:p>
            <a:pPr>
              <a:defRPr/>
            </a:pPr>
            <a:fld id="{DB958B8D-2F69-4226-9650-CA6B5A08C6C0}" type="slidenum">
              <a:rPr lang="en-IN"/>
              <a:pPr>
                <a:defRPr/>
              </a:pPr>
              <a:t>‹#›</a:t>
            </a:fld>
            <a:endParaRPr lang="en-IN"/>
          </a:p>
        </p:txBody>
      </p:sp>
    </p:spTree>
    <p:extLst>
      <p:ext uri="{BB962C8B-B14F-4D97-AF65-F5344CB8AC3E}">
        <p14:creationId xmlns:p14="http://schemas.microsoft.com/office/powerpoint/2010/main" val="271332061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Date Placeholder 3">
            <a:extLst>
              <a:ext uri="{FF2B5EF4-FFF2-40B4-BE49-F238E27FC236}">
                <a16:creationId xmlns:a16="http://schemas.microsoft.com/office/drawing/2014/main" id="{3C892987-9398-A4C9-AB88-68F4334B47E0}"/>
              </a:ext>
            </a:extLst>
          </p:cNvPr>
          <p:cNvSpPr>
            <a:spLocks noGrp="1"/>
          </p:cNvSpPr>
          <p:nvPr>
            <p:ph type="dt" sz="half" idx="10"/>
          </p:nvPr>
        </p:nvSpPr>
        <p:spPr/>
        <p:txBody>
          <a:bodyPr/>
          <a:lstStyle>
            <a:lvl1pPr>
              <a:defRPr/>
            </a:lvl1pPr>
          </a:lstStyle>
          <a:p>
            <a:pPr>
              <a:defRPr/>
            </a:pPr>
            <a:fld id="{594D73B3-74A6-46EF-ADF8-7E74D68A327F}" type="datetimeFigureOut">
              <a:rPr lang="en-IN"/>
              <a:pPr>
                <a:defRPr/>
              </a:pPr>
              <a:t>18-03-2023</a:t>
            </a:fld>
            <a:endParaRPr lang="en-IN"/>
          </a:p>
        </p:txBody>
      </p:sp>
      <p:sp>
        <p:nvSpPr>
          <p:cNvPr id="4" name="Footer Placeholder 4">
            <a:extLst>
              <a:ext uri="{FF2B5EF4-FFF2-40B4-BE49-F238E27FC236}">
                <a16:creationId xmlns:a16="http://schemas.microsoft.com/office/drawing/2014/main" id="{214AD43C-3BE0-01F8-BF10-7FF7AF664387}"/>
              </a:ext>
            </a:extLst>
          </p:cNvPr>
          <p:cNvSpPr>
            <a:spLocks noGrp="1"/>
          </p:cNvSpPr>
          <p:nvPr>
            <p:ph type="ftr" sz="quarter" idx="11"/>
          </p:nvPr>
        </p:nvSpPr>
        <p:spPr/>
        <p:txBody>
          <a:bodyPr/>
          <a:lstStyle>
            <a:lvl1pPr>
              <a:defRPr/>
            </a:lvl1pPr>
          </a:lstStyle>
          <a:p>
            <a:pPr>
              <a:defRPr/>
            </a:pPr>
            <a:endParaRPr lang="en-IN"/>
          </a:p>
        </p:txBody>
      </p:sp>
      <p:sp>
        <p:nvSpPr>
          <p:cNvPr id="5" name="Slide Number Placeholder 5">
            <a:extLst>
              <a:ext uri="{FF2B5EF4-FFF2-40B4-BE49-F238E27FC236}">
                <a16:creationId xmlns:a16="http://schemas.microsoft.com/office/drawing/2014/main" id="{48091D89-8411-6023-940B-6C26A813D518}"/>
              </a:ext>
            </a:extLst>
          </p:cNvPr>
          <p:cNvSpPr>
            <a:spLocks noGrp="1"/>
          </p:cNvSpPr>
          <p:nvPr>
            <p:ph type="sldNum" sz="quarter" idx="12"/>
          </p:nvPr>
        </p:nvSpPr>
        <p:spPr/>
        <p:txBody>
          <a:bodyPr/>
          <a:lstStyle>
            <a:lvl1pPr>
              <a:defRPr/>
            </a:lvl1pPr>
          </a:lstStyle>
          <a:p>
            <a:pPr>
              <a:defRPr/>
            </a:pPr>
            <a:fld id="{0FB0CD01-0274-441E-8BB3-D6775579B8FA}" type="slidenum">
              <a:rPr lang="en-IN"/>
              <a:pPr>
                <a:defRPr/>
              </a:pPr>
              <a:t>‹#›</a:t>
            </a:fld>
            <a:endParaRPr lang="en-IN"/>
          </a:p>
        </p:txBody>
      </p:sp>
    </p:spTree>
    <p:extLst>
      <p:ext uri="{BB962C8B-B14F-4D97-AF65-F5344CB8AC3E}">
        <p14:creationId xmlns:p14="http://schemas.microsoft.com/office/powerpoint/2010/main" val="258955325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D56AE60C-3DFA-B1A1-31E7-A1D4AFA2564D}"/>
              </a:ext>
            </a:extLst>
          </p:cNvPr>
          <p:cNvSpPr>
            <a:spLocks noGrp="1"/>
          </p:cNvSpPr>
          <p:nvPr>
            <p:ph type="dt" sz="half" idx="10"/>
          </p:nvPr>
        </p:nvSpPr>
        <p:spPr/>
        <p:txBody>
          <a:bodyPr/>
          <a:lstStyle>
            <a:lvl1pPr>
              <a:defRPr/>
            </a:lvl1pPr>
          </a:lstStyle>
          <a:p>
            <a:pPr>
              <a:defRPr/>
            </a:pPr>
            <a:fld id="{594D73B3-74A6-46EF-ADF8-7E74D68A327F}" type="datetimeFigureOut">
              <a:rPr lang="en-IN"/>
              <a:pPr>
                <a:defRPr/>
              </a:pPr>
              <a:t>18-03-2023</a:t>
            </a:fld>
            <a:endParaRPr lang="en-IN"/>
          </a:p>
        </p:txBody>
      </p:sp>
      <p:sp>
        <p:nvSpPr>
          <p:cNvPr id="3" name="Footer Placeholder 4">
            <a:extLst>
              <a:ext uri="{FF2B5EF4-FFF2-40B4-BE49-F238E27FC236}">
                <a16:creationId xmlns:a16="http://schemas.microsoft.com/office/drawing/2014/main" id="{DD5A18F3-83CD-1A4C-089F-47CA10A1A94A}"/>
              </a:ext>
            </a:extLst>
          </p:cNvPr>
          <p:cNvSpPr>
            <a:spLocks noGrp="1"/>
          </p:cNvSpPr>
          <p:nvPr>
            <p:ph type="ftr" sz="quarter" idx="11"/>
          </p:nvPr>
        </p:nvSpPr>
        <p:spPr/>
        <p:txBody>
          <a:bodyPr/>
          <a:lstStyle>
            <a:lvl1pPr>
              <a:defRPr/>
            </a:lvl1pPr>
          </a:lstStyle>
          <a:p>
            <a:pPr>
              <a:defRPr/>
            </a:pPr>
            <a:endParaRPr lang="en-IN"/>
          </a:p>
        </p:txBody>
      </p:sp>
      <p:sp>
        <p:nvSpPr>
          <p:cNvPr id="4" name="Slide Number Placeholder 5">
            <a:extLst>
              <a:ext uri="{FF2B5EF4-FFF2-40B4-BE49-F238E27FC236}">
                <a16:creationId xmlns:a16="http://schemas.microsoft.com/office/drawing/2014/main" id="{0EA6CE04-5A5B-6986-5DB8-E29DD50EBD91}"/>
              </a:ext>
            </a:extLst>
          </p:cNvPr>
          <p:cNvSpPr>
            <a:spLocks noGrp="1"/>
          </p:cNvSpPr>
          <p:nvPr>
            <p:ph type="sldNum" sz="quarter" idx="12"/>
          </p:nvPr>
        </p:nvSpPr>
        <p:spPr/>
        <p:txBody>
          <a:bodyPr/>
          <a:lstStyle>
            <a:lvl1pPr>
              <a:defRPr/>
            </a:lvl1pPr>
          </a:lstStyle>
          <a:p>
            <a:pPr>
              <a:defRPr/>
            </a:pPr>
            <a:fld id="{3BAADB4E-EBEB-49A3-9A5B-C07B449B67F1}" type="slidenum">
              <a:rPr lang="en-IN"/>
              <a:pPr>
                <a:defRPr/>
              </a:pPr>
              <a:t>‹#›</a:t>
            </a:fld>
            <a:endParaRPr lang="en-IN"/>
          </a:p>
        </p:txBody>
      </p:sp>
    </p:spTree>
    <p:extLst>
      <p:ext uri="{BB962C8B-B14F-4D97-AF65-F5344CB8AC3E}">
        <p14:creationId xmlns:p14="http://schemas.microsoft.com/office/powerpoint/2010/main" val="217777983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a:t>Click to edit Master title style</a:t>
            </a:r>
            <a:endParaRPr lang="en-IN"/>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3">
            <a:extLst>
              <a:ext uri="{FF2B5EF4-FFF2-40B4-BE49-F238E27FC236}">
                <a16:creationId xmlns:a16="http://schemas.microsoft.com/office/drawing/2014/main" id="{A6B8B202-52CA-57B0-7C51-EA6E2B1C79C1}"/>
              </a:ext>
            </a:extLst>
          </p:cNvPr>
          <p:cNvSpPr>
            <a:spLocks noGrp="1"/>
          </p:cNvSpPr>
          <p:nvPr>
            <p:ph type="dt" sz="half" idx="10"/>
          </p:nvPr>
        </p:nvSpPr>
        <p:spPr/>
        <p:txBody>
          <a:bodyPr/>
          <a:lstStyle>
            <a:lvl1pPr>
              <a:defRPr/>
            </a:lvl1pPr>
          </a:lstStyle>
          <a:p>
            <a:pPr>
              <a:defRPr/>
            </a:pPr>
            <a:fld id="{594D73B3-74A6-46EF-ADF8-7E74D68A327F}" type="datetimeFigureOut">
              <a:rPr lang="en-IN"/>
              <a:pPr>
                <a:defRPr/>
              </a:pPr>
              <a:t>18-03-2023</a:t>
            </a:fld>
            <a:endParaRPr lang="en-IN"/>
          </a:p>
        </p:txBody>
      </p:sp>
      <p:sp>
        <p:nvSpPr>
          <p:cNvPr id="6" name="Footer Placeholder 4">
            <a:extLst>
              <a:ext uri="{FF2B5EF4-FFF2-40B4-BE49-F238E27FC236}">
                <a16:creationId xmlns:a16="http://schemas.microsoft.com/office/drawing/2014/main" id="{FFE8AFE5-83EB-72A4-0633-76AFB85D1F57}"/>
              </a:ext>
            </a:extLst>
          </p:cNvPr>
          <p:cNvSpPr>
            <a:spLocks noGrp="1"/>
          </p:cNvSpPr>
          <p:nvPr>
            <p:ph type="ftr" sz="quarter" idx="11"/>
          </p:nvPr>
        </p:nvSpPr>
        <p:spPr/>
        <p:txBody>
          <a:bodyPr/>
          <a:lstStyle>
            <a:lvl1pPr>
              <a:defRPr/>
            </a:lvl1pPr>
          </a:lstStyle>
          <a:p>
            <a:pPr>
              <a:defRPr/>
            </a:pPr>
            <a:endParaRPr lang="en-IN"/>
          </a:p>
        </p:txBody>
      </p:sp>
      <p:sp>
        <p:nvSpPr>
          <p:cNvPr id="7" name="Slide Number Placeholder 5">
            <a:extLst>
              <a:ext uri="{FF2B5EF4-FFF2-40B4-BE49-F238E27FC236}">
                <a16:creationId xmlns:a16="http://schemas.microsoft.com/office/drawing/2014/main" id="{234615AF-A6AB-C3AB-4AD8-0A9842143E3C}"/>
              </a:ext>
            </a:extLst>
          </p:cNvPr>
          <p:cNvSpPr>
            <a:spLocks noGrp="1"/>
          </p:cNvSpPr>
          <p:nvPr>
            <p:ph type="sldNum" sz="quarter" idx="12"/>
          </p:nvPr>
        </p:nvSpPr>
        <p:spPr/>
        <p:txBody>
          <a:bodyPr/>
          <a:lstStyle>
            <a:lvl1pPr>
              <a:defRPr/>
            </a:lvl1pPr>
          </a:lstStyle>
          <a:p>
            <a:pPr>
              <a:defRPr/>
            </a:pPr>
            <a:fld id="{A2F7FBC0-A5AA-4B3E-9389-02AF4A96895D}" type="slidenum">
              <a:rPr lang="en-IN"/>
              <a:pPr>
                <a:defRPr/>
              </a:pPr>
              <a:t>‹#›</a:t>
            </a:fld>
            <a:endParaRPr lang="en-IN"/>
          </a:p>
        </p:txBody>
      </p:sp>
    </p:spTree>
    <p:extLst>
      <p:ext uri="{BB962C8B-B14F-4D97-AF65-F5344CB8AC3E}">
        <p14:creationId xmlns:p14="http://schemas.microsoft.com/office/powerpoint/2010/main" val="16373056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340C2F0-7683-C873-FF32-136F8ECF8AF8}"/>
              </a:ext>
            </a:extLst>
          </p:cNvPr>
          <p:cNvSpPr/>
          <p:nvPr userDrawn="1"/>
        </p:nvSpPr>
        <p:spPr>
          <a:xfrm>
            <a:off x="0" y="6461125"/>
            <a:ext cx="9144000" cy="381000"/>
          </a:xfrm>
          <a:prstGeom prst="rect">
            <a:avLst/>
          </a:prstGeom>
          <a:solidFill>
            <a:srgbClr val="13075D"/>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b="1" dirty="0">
              <a:solidFill>
                <a:srgbClr val="FFC000"/>
              </a:solidFill>
            </a:endParaRPr>
          </a:p>
        </p:txBody>
      </p:sp>
      <p:cxnSp>
        <p:nvCxnSpPr>
          <p:cNvPr id="5" name="Straight Connector 4">
            <a:extLst>
              <a:ext uri="{FF2B5EF4-FFF2-40B4-BE49-F238E27FC236}">
                <a16:creationId xmlns:a16="http://schemas.microsoft.com/office/drawing/2014/main" id="{BBE4B252-9E6C-3A8A-0CFB-58A429E62EEB}"/>
              </a:ext>
            </a:extLst>
          </p:cNvPr>
          <p:cNvCxnSpPr/>
          <p:nvPr/>
        </p:nvCxnSpPr>
        <p:spPr>
          <a:xfrm>
            <a:off x="0" y="1219200"/>
            <a:ext cx="9144000" cy="1588"/>
          </a:xfrm>
          <a:prstGeom prst="line">
            <a:avLst/>
          </a:prstGeom>
          <a:ln/>
        </p:spPr>
        <p:style>
          <a:lnRef idx="3">
            <a:schemeClr val="accent6"/>
          </a:lnRef>
          <a:fillRef idx="0">
            <a:schemeClr val="accent6"/>
          </a:fillRef>
          <a:effectRef idx="2">
            <a:schemeClr val="accent6"/>
          </a:effectRef>
          <a:fontRef idx="minor">
            <a:schemeClr val="tx1"/>
          </a:fontRef>
        </p:style>
      </p:cxnSp>
      <p:sp>
        <p:nvSpPr>
          <p:cNvPr id="2" name="Title 1"/>
          <p:cNvSpPr>
            <a:spLocks noGrp="1"/>
          </p:cNvSpPr>
          <p:nvPr>
            <p:ph type="title"/>
          </p:nvPr>
        </p:nvSpPr>
        <p:spPr>
          <a:xfrm>
            <a:off x="1447800" y="0"/>
            <a:ext cx="8229600" cy="1143000"/>
          </a:xfrm>
        </p:spPr>
        <p:txBody>
          <a:bodyPr/>
          <a:lstStyle>
            <a:lvl1pPr>
              <a:defRPr sz="3600" b="1">
                <a:solidFill>
                  <a:srgbClr val="0000FF"/>
                </a:solidFill>
                <a:latin typeface="Arial" pitchFamily="34" charset="0"/>
                <a:cs typeface="Arial" pitchFamily="34" charset="0"/>
              </a:defRPr>
            </a:lvl1pPr>
          </a:lstStyle>
          <a:p>
            <a:r>
              <a:rPr lang="en-US" dirty="0"/>
              <a:t>Click to edit Master title style</a:t>
            </a:r>
          </a:p>
        </p:txBody>
      </p:sp>
      <p:sp>
        <p:nvSpPr>
          <p:cNvPr id="3" name="Content Placeholder 2"/>
          <p:cNvSpPr>
            <a:spLocks noGrp="1"/>
          </p:cNvSpPr>
          <p:nvPr>
            <p:ph idx="1"/>
          </p:nvPr>
        </p:nvSpPr>
        <p:spPr/>
        <p:txBody>
          <a:bodyPr/>
          <a:lstStyle>
            <a:lvl1pPr>
              <a:buNone/>
              <a:defRPr>
                <a:solidFill>
                  <a:schemeClr val="tx1">
                    <a:lumMod val="95000"/>
                    <a:lumOff val="5000"/>
                  </a:schemeClr>
                </a:solidFill>
                <a:latin typeface="Arial" pitchFamily="34" charset="0"/>
                <a:cs typeface="Arial" pitchFamily="34" charset="0"/>
              </a:defRPr>
            </a:lvl1pPr>
            <a:lvl2pPr>
              <a:defRPr>
                <a:solidFill>
                  <a:schemeClr val="tx1">
                    <a:lumMod val="95000"/>
                    <a:lumOff val="5000"/>
                  </a:schemeClr>
                </a:solidFill>
              </a:defRPr>
            </a:lvl2pPr>
            <a:lvl3pPr>
              <a:defRPr>
                <a:solidFill>
                  <a:schemeClr val="tx1">
                    <a:lumMod val="95000"/>
                    <a:lumOff val="5000"/>
                  </a:schemeClr>
                </a:solidFill>
              </a:defRPr>
            </a:lvl3pPr>
            <a:lvl4pPr>
              <a:defRPr>
                <a:solidFill>
                  <a:schemeClr val="tx1">
                    <a:lumMod val="95000"/>
                    <a:lumOff val="5000"/>
                  </a:schemeClr>
                </a:solidFill>
              </a:defRPr>
            </a:lvl4pPr>
            <a:lvl5pPr>
              <a:defRPr>
                <a:solidFill>
                  <a:schemeClr val="tx1">
                    <a:lumMod val="95000"/>
                    <a:lumOff val="5000"/>
                  </a:schemeClr>
                </a:solidFill>
              </a:defRPr>
            </a:lvl5pPr>
          </a:lstStyle>
          <a:p>
            <a:pPr lvl="0"/>
            <a:endParaRPr lang="en-US" dirty="0"/>
          </a:p>
        </p:txBody>
      </p:sp>
      <p:sp>
        <p:nvSpPr>
          <p:cNvPr id="6" name="Date Placeholder 3">
            <a:extLst>
              <a:ext uri="{FF2B5EF4-FFF2-40B4-BE49-F238E27FC236}">
                <a16:creationId xmlns:a16="http://schemas.microsoft.com/office/drawing/2014/main" id="{972D3CD3-5520-7D77-1772-F52A45504967}"/>
              </a:ext>
            </a:extLst>
          </p:cNvPr>
          <p:cNvSpPr>
            <a:spLocks noGrp="1"/>
          </p:cNvSpPr>
          <p:nvPr>
            <p:ph type="dt" sz="half" idx="10"/>
          </p:nvPr>
        </p:nvSpPr>
        <p:spPr>
          <a:xfrm>
            <a:off x="457200" y="6492875"/>
            <a:ext cx="2133600" cy="365125"/>
          </a:xfrm>
        </p:spPr>
        <p:txBody>
          <a:bodyPr/>
          <a:lstStyle>
            <a:lvl1pPr>
              <a:defRPr sz="1400" b="1">
                <a:solidFill>
                  <a:srgbClr val="FFC000"/>
                </a:solidFill>
                <a:latin typeface="Times New Roman" pitchFamily="18" charset="0"/>
                <a:cs typeface="Times New Roman" pitchFamily="18" charset="0"/>
              </a:defRPr>
            </a:lvl1pPr>
          </a:lstStyle>
          <a:p>
            <a:pPr>
              <a:defRPr/>
            </a:pPr>
            <a:fld id="{3FDF91A9-2DC1-4243-AFE0-1948549A32A8}" type="datetime3">
              <a:rPr lang="en-US"/>
              <a:pPr>
                <a:defRPr/>
              </a:pPr>
              <a:t>18 March 2023</a:t>
            </a:fld>
            <a:endParaRPr lang="en-US" dirty="0"/>
          </a:p>
        </p:txBody>
      </p:sp>
      <p:sp>
        <p:nvSpPr>
          <p:cNvPr id="7" name="Footer Placeholder 4">
            <a:extLst>
              <a:ext uri="{FF2B5EF4-FFF2-40B4-BE49-F238E27FC236}">
                <a16:creationId xmlns:a16="http://schemas.microsoft.com/office/drawing/2014/main" id="{5BD9AF90-5FF2-A717-6B32-D7324E3231C3}"/>
              </a:ext>
            </a:extLst>
          </p:cNvPr>
          <p:cNvSpPr>
            <a:spLocks noGrp="1"/>
          </p:cNvSpPr>
          <p:nvPr>
            <p:ph type="ftr" sz="quarter" idx="11"/>
          </p:nvPr>
        </p:nvSpPr>
        <p:spPr>
          <a:xfrm>
            <a:off x="3124200" y="6478588"/>
            <a:ext cx="2895600" cy="365125"/>
          </a:xfrm>
        </p:spPr>
        <p:txBody>
          <a:bodyPr/>
          <a:lstStyle>
            <a:lvl1pPr>
              <a:defRPr sz="1400" b="1">
                <a:solidFill>
                  <a:srgbClr val="FFC000"/>
                </a:solidFill>
                <a:latin typeface="Times New Roman" pitchFamily="18" charset="0"/>
                <a:cs typeface="Times New Roman" pitchFamily="18" charset="0"/>
              </a:defRPr>
            </a:lvl1pPr>
          </a:lstStyle>
          <a:p>
            <a:pPr>
              <a:defRPr/>
            </a:pPr>
            <a:r>
              <a:rPr lang="en-US"/>
              <a:t>Embedded System Design</a:t>
            </a:r>
          </a:p>
        </p:txBody>
      </p:sp>
      <p:sp>
        <p:nvSpPr>
          <p:cNvPr id="8" name="Slide Number Placeholder 5">
            <a:extLst>
              <a:ext uri="{FF2B5EF4-FFF2-40B4-BE49-F238E27FC236}">
                <a16:creationId xmlns:a16="http://schemas.microsoft.com/office/drawing/2014/main" id="{471D776C-D564-2FD8-51EC-7BF2E5078CCE}"/>
              </a:ext>
            </a:extLst>
          </p:cNvPr>
          <p:cNvSpPr>
            <a:spLocks noGrp="1"/>
          </p:cNvSpPr>
          <p:nvPr>
            <p:ph type="sldNum" sz="quarter" idx="12"/>
          </p:nvPr>
        </p:nvSpPr>
        <p:spPr>
          <a:xfrm>
            <a:off x="7239000" y="6437313"/>
            <a:ext cx="1752600" cy="365125"/>
          </a:xfrm>
        </p:spPr>
        <p:txBody>
          <a:bodyPr/>
          <a:lstStyle>
            <a:lvl1pPr>
              <a:defRPr b="1">
                <a:solidFill>
                  <a:srgbClr val="FFC000"/>
                </a:solidFill>
                <a:latin typeface="Arial" panose="020B0604020202020204" pitchFamily="34" charset="0"/>
                <a:cs typeface="Arial" panose="020B0604020202020204" pitchFamily="34" charset="0"/>
              </a:defRPr>
            </a:lvl1pPr>
          </a:lstStyle>
          <a:p>
            <a:pPr>
              <a:defRPr/>
            </a:pPr>
            <a:fld id="{87CDFB22-E058-450D-A7F4-1B20AF42EE34}" type="slidenum">
              <a:rPr lang="en-US" altLang="en-US"/>
              <a:pPr>
                <a:defRPr/>
              </a:pPr>
              <a:t>‹#›</a:t>
            </a:fld>
            <a:endParaRPr lang="en-US" altLang="en-US"/>
          </a:p>
        </p:txBody>
      </p:sp>
    </p:spTree>
    <p:extLst>
      <p:ext uri="{BB962C8B-B14F-4D97-AF65-F5344CB8AC3E}">
        <p14:creationId xmlns:p14="http://schemas.microsoft.com/office/powerpoint/2010/main" val="122899151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a:t>Click to edit Master title style</a:t>
            </a:r>
            <a:endParaRPr lang="en-IN"/>
          </a:p>
        </p:txBody>
      </p:sp>
      <p:sp>
        <p:nvSpPr>
          <p:cNvPr id="3" name="Picture Placeholder 2"/>
          <p:cNvSpPr>
            <a:spLocks noGrp="1"/>
          </p:cNvSpPr>
          <p:nvPr>
            <p:ph type="pic" idx="1"/>
          </p:nvPr>
        </p:nvSpPr>
        <p:spPr>
          <a:xfrm>
            <a:off x="3887788" y="987425"/>
            <a:ext cx="462915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IN" noProof="0"/>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3">
            <a:extLst>
              <a:ext uri="{FF2B5EF4-FFF2-40B4-BE49-F238E27FC236}">
                <a16:creationId xmlns:a16="http://schemas.microsoft.com/office/drawing/2014/main" id="{06C29AA6-E737-777A-FC9C-7625F1514CB0}"/>
              </a:ext>
            </a:extLst>
          </p:cNvPr>
          <p:cNvSpPr>
            <a:spLocks noGrp="1"/>
          </p:cNvSpPr>
          <p:nvPr>
            <p:ph type="dt" sz="half" idx="10"/>
          </p:nvPr>
        </p:nvSpPr>
        <p:spPr/>
        <p:txBody>
          <a:bodyPr/>
          <a:lstStyle>
            <a:lvl1pPr>
              <a:defRPr/>
            </a:lvl1pPr>
          </a:lstStyle>
          <a:p>
            <a:pPr>
              <a:defRPr/>
            </a:pPr>
            <a:fld id="{594D73B3-74A6-46EF-ADF8-7E74D68A327F}" type="datetimeFigureOut">
              <a:rPr lang="en-IN"/>
              <a:pPr>
                <a:defRPr/>
              </a:pPr>
              <a:t>18-03-2023</a:t>
            </a:fld>
            <a:endParaRPr lang="en-IN"/>
          </a:p>
        </p:txBody>
      </p:sp>
      <p:sp>
        <p:nvSpPr>
          <p:cNvPr id="6" name="Footer Placeholder 4">
            <a:extLst>
              <a:ext uri="{FF2B5EF4-FFF2-40B4-BE49-F238E27FC236}">
                <a16:creationId xmlns:a16="http://schemas.microsoft.com/office/drawing/2014/main" id="{096A1058-8F95-9B24-ED88-F71D18989A2B}"/>
              </a:ext>
            </a:extLst>
          </p:cNvPr>
          <p:cNvSpPr>
            <a:spLocks noGrp="1"/>
          </p:cNvSpPr>
          <p:nvPr>
            <p:ph type="ftr" sz="quarter" idx="11"/>
          </p:nvPr>
        </p:nvSpPr>
        <p:spPr/>
        <p:txBody>
          <a:bodyPr/>
          <a:lstStyle>
            <a:lvl1pPr>
              <a:defRPr/>
            </a:lvl1pPr>
          </a:lstStyle>
          <a:p>
            <a:pPr>
              <a:defRPr/>
            </a:pPr>
            <a:endParaRPr lang="en-IN"/>
          </a:p>
        </p:txBody>
      </p:sp>
      <p:sp>
        <p:nvSpPr>
          <p:cNvPr id="7" name="Slide Number Placeholder 5">
            <a:extLst>
              <a:ext uri="{FF2B5EF4-FFF2-40B4-BE49-F238E27FC236}">
                <a16:creationId xmlns:a16="http://schemas.microsoft.com/office/drawing/2014/main" id="{6C79644B-7EB3-10DA-A03D-1F5BB0B69C13}"/>
              </a:ext>
            </a:extLst>
          </p:cNvPr>
          <p:cNvSpPr>
            <a:spLocks noGrp="1"/>
          </p:cNvSpPr>
          <p:nvPr>
            <p:ph type="sldNum" sz="quarter" idx="12"/>
          </p:nvPr>
        </p:nvSpPr>
        <p:spPr/>
        <p:txBody>
          <a:bodyPr/>
          <a:lstStyle>
            <a:lvl1pPr>
              <a:defRPr/>
            </a:lvl1pPr>
          </a:lstStyle>
          <a:p>
            <a:pPr>
              <a:defRPr/>
            </a:pPr>
            <a:fld id="{C4E134A7-1654-4FE9-AC72-57C3F5826F26}" type="slidenum">
              <a:rPr lang="en-IN"/>
              <a:pPr>
                <a:defRPr/>
              </a:pPr>
              <a:t>‹#›</a:t>
            </a:fld>
            <a:endParaRPr lang="en-IN"/>
          </a:p>
        </p:txBody>
      </p:sp>
    </p:spTree>
    <p:extLst>
      <p:ext uri="{BB962C8B-B14F-4D97-AF65-F5344CB8AC3E}">
        <p14:creationId xmlns:p14="http://schemas.microsoft.com/office/powerpoint/2010/main" val="31582990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BF2192A1-C7B9-FD2B-DE0E-5FAA98C51A99}"/>
              </a:ext>
            </a:extLst>
          </p:cNvPr>
          <p:cNvSpPr>
            <a:spLocks noGrp="1"/>
          </p:cNvSpPr>
          <p:nvPr>
            <p:ph type="dt" sz="half" idx="10"/>
          </p:nvPr>
        </p:nvSpPr>
        <p:spPr/>
        <p:txBody>
          <a:bodyPr/>
          <a:lstStyle>
            <a:lvl1pPr>
              <a:defRPr/>
            </a:lvl1pPr>
          </a:lstStyle>
          <a:p>
            <a:pPr>
              <a:defRPr/>
            </a:pPr>
            <a:fld id="{594D73B3-74A6-46EF-ADF8-7E74D68A327F}" type="datetimeFigureOut">
              <a:rPr lang="en-IN"/>
              <a:pPr>
                <a:defRPr/>
              </a:pPr>
              <a:t>18-03-2023</a:t>
            </a:fld>
            <a:endParaRPr lang="en-IN"/>
          </a:p>
        </p:txBody>
      </p:sp>
      <p:sp>
        <p:nvSpPr>
          <p:cNvPr id="5" name="Footer Placeholder 4">
            <a:extLst>
              <a:ext uri="{FF2B5EF4-FFF2-40B4-BE49-F238E27FC236}">
                <a16:creationId xmlns:a16="http://schemas.microsoft.com/office/drawing/2014/main" id="{52D233B3-195D-45B6-1E62-CFA6D4A9E51E}"/>
              </a:ext>
            </a:extLst>
          </p:cNvPr>
          <p:cNvSpPr>
            <a:spLocks noGrp="1"/>
          </p:cNvSpPr>
          <p:nvPr>
            <p:ph type="ftr" sz="quarter" idx="11"/>
          </p:nvPr>
        </p:nvSpPr>
        <p:spPr/>
        <p:txBody>
          <a:bodyPr/>
          <a:lstStyle>
            <a:lvl1pPr>
              <a:defRPr/>
            </a:lvl1pPr>
          </a:lstStyle>
          <a:p>
            <a:pPr>
              <a:defRPr/>
            </a:pPr>
            <a:endParaRPr lang="en-IN"/>
          </a:p>
        </p:txBody>
      </p:sp>
      <p:sp>
        <p:nvSpPr>
          <p:cNvPr id="6" name="Slide Number Placeholder 5">
            <a:extLst>
              <a:ext uri="{FF2B5EF4-FFF2-40B4-BE49-F238E27FC236}">
                <a16:creationId xmlns:a16="http://schemas.microsoft.com/office/drawing/2014/main" id="{1E438F00-DD34-1726-B675-2E5FA8E499EA}"/>
              </a:ext>
            </a:extLst>
          </p:cNvPr>
          <p:cNvSpPr>
            <a:spLocks noGrp="1"/>
          </p:cNvSpPr>
          <p:nvPr>
            <p:ph type="sldNum" sz="quarter" idx="12"/>
          </p:nvPr>
        </p:nvSpPr>
        <p:spPr/>
        <p:txBody>
          <a:bodyPr/>
          <a:lstStyle>
            <a:lvl1pPr>
              <a:defRPr/>
            </a:lvl1pPr>
          </a:lstStyle>
          <a:p>
            <a:pPr>
              <a:defRPr/>
            </a:pPr>
            <a:fld id="{8801FD2F-E530-4F6D-9F8A-AEF18446A208}" type="slidenum">
              <a:rPr lang="en-IN"/>
              <a:pPr>
                <a:defRPr/>
              </a:pPr>
              <a:t>‹#›</a:t>
            </a:fld>
            <a:endParaRPr lang="en-IN"/>
          </a:p>
        </p:txBody>
      </p:sp>
    </p:spTree>
    <p:extLst>
      <p:ext uri="{BB962C8B-B14F-4D97-AF65-F5344CB8AC3E}">
        <p14:creationId xmlns:p14="http://schemas.microsoft.com/office/powerpoint/2010/main" val="271972241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IN"/>
          </a:p>
        </p:txBody>
      </p:sp>
      <p:sp>
        <p:nvSpPr>
          <p:cNvPr id="3" name="Vertical Text Placeholder 2"/>
          <p:cNvSpPr>
            <a:spLocks noGrp="1"/>
          </p:cNvSpPr>
          <p:nvPr>
            <p:ph type="body" orient="vert" idx="1"/>
          </p:nvPr>
        </p:nvSpPr>
        <p:spPr>
          <a:xfrm>
            <a:off x="628650" y="365125"/>
            <a:ext cx="57626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B96DFBC0-1EA1-60C1-8B92-0D1350BFB16E}"/>
              </a:ext>
            </a:extLst>
          </p:cNvPr>
          <p:cNvSpPr>
            <a:spLocks noGrp="1"/>
          </p:cNvSpPr>
          <p:nvPr>
            <p:ph type="dt" sz="half" idx="10"/>
          </p:nvPr>
        </p:nvSpPr>
        <p:spPr/>
        <p:txBody>
          <a:bodyPr/>
          <a:lstStyle>
            <a:lvl1pPr>
              <a:defRPr/>
            </a:lvl1pPr>
          </a:lstStyle>
          <a:p>
            <a:pPr>
              <a:defRPr/>
            </a:pPr>
            <a:fld id="{594D73B3-74A6-46EF-ADF8-7E74D68A327F}" type="datetimeFigureOut">
              <a:rPr lang="en-IN"/>
              <a:pPr>
                <a:defRPr/>
              </a:pPr>
              <a:t>18-03-2023</a:t>
            </a:fld>
            <a:endParaRPr lang="en-IN"/>
          </a:p>
        </p:txBody>
      </p:sp>
      <p:sp>
        <p:nvSpPr>
          <p:cNvPr id="5" name="Footer Placeholder 4">
            <a:extLst>
              <a:ext uri="{FF2B5EF4-FFF2-40B4-BE49-F238E27FC236}">
                <a16:creationId xmlns:a16="http://schemas.microsoft.com/office/drawing/2014/main" id="{A463E19B-FA6D-9AF6-423B-0590F47FC172}"/>
              </a:ext>
            </a:extLst>
          </p:cNvPr>
          <p:cNvSpPr>
            <a:spLocks noGrp="1"/>
          </p:cNvSpPr>
          <p:nvPr>
            <p:ph type="ftr" sz="quarter" idx="11"/>
          </p:nvPr>
        </p:nvSpPr>
        <p:spPr/>
        <p:txBody>
          <a:bodyPr/>
          <a:lstStyle>
            <a:lvl1pPr>
              <a:defRPr/>
            </a:lvl1pPr>
          </a:lstStyle>
          <a:p>
            <a:pPr>
              <a:defRPr/>
            </a:pPr>
            <a:endParaRPr lang="en-IN"/>
          </a:p>
        </p:txBody>
      </p:sp>
      <p:sp>
        <p:nvSpPr>
          <p:cNvPr id="6" name="Slide Number Placeholder 5">
            <a:extLst>
              <a:ext uri="{FF2B5EF4-FFF2-40B4-BE49-F238E27FC236}">
                <a16:creationId xmlns:a16="http://schemas.microsoft.com/office/drawing/2014/main" id="{B625DA4C-5F6A-BCB5-FB89-2B9054AFF53E}"/>
              </a:ext>
            </a:extLst>
          </p:cNvPr>
          <p:cNvSpPr>
            <a:spLocks noGrp="1"/>
          </p:cNvSpPr>
          <p:nvPr>
            <p:ph type="sldNum" sz="quarter" idx="12"/>
          </p:nvPr>
        </p:nvSpPr>
        <p:spPr/>
        <p:txBody>
          <a:bodyPr/>
          <a:lstStyle>
            <a:lvl1pPr>
              <a:defRPr/>
            </a:lvl1pPr>
          </a:lstStyle>
          <a:p>
            <a:pPr>
              <a:defRPr/>
            </a:pPr>
            <a:fld id="{8128449C-249F-4CF5-913F-E47B3FB5A7E0}" type="slidenum">
              <a:rPr lang="en-IN"/>
              <a:pPr>
                <a:defRPr/>
              </a:pPr>
              <a:t>‹#›</a:t>
            </a:fld>
            <a:endParaRPr lang="en-IN"/>
          </a:p>
        </p:txBody>
      </p:sp>
    </p:spTree>
    <p:extLst>
      <p:ext uri="{BB962C8B-B14F-4D97-AF65-F5344CB8AC3E}">
        <p14:creationId xmlns:p14="http://schemas.microsoft.com/office/powerpoint/2010/main" val="39030713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2F37018-9775-8002-9668-B08ABC3A3BAF}"/>
              </a:ext>
            </a:extLst>
          </p:cNvPr>
          <p:cNvSpPr>
            <a:spLocks noGrp="1"/>
          </p:cNvSpPr>
          <p:nvPr>
            <p:ph type="dt" sz="half" idx="10"/>
          </p:nvPr>
        </p:nvSpPr>
        <p:spPr/>
        <p:txBody>
          <a:bodyPr/>
          <a:lstStyle>
            <a:lvl1pPr>
              <a:defRPr>
                <a:solidFill>
                  <a:srgbClr val="FFFF00"/>
                </a:solidFill>
              </a:defRPr>
            </a:lvl1pPr>
          </a:lstStyle>
          <a:p>
            <a:pPr>
              <a:defRPr/>
            </a:pPr>
            <a:fld id="{302E18E5-01C5-4A0A-BFB0-12613CF02595}" type="datetime3">
              <a:rPr lang="en-US"/>
              <a:pPr>
                <a:defRPr/>
              </a:pPr>
              <a:t>18 March 2023</a:t>
            </a:fld>
            <a:endParaRPr lang="en-US" dirty="0"/>
          </a:p>
        </p:txBody>
      </p:sp>
      <p:sp>
        <p:nvSpPr>
          <p:cNvPr id="5" name="Footer Placeholder 4">
            <a:extLst>
              <a:ext uri="{FF2B5EF4-FFF2-40B4-BE49-F238E27FC236}">
                <a16:creationId xmlns:a16="http://schemas.microsoft.com/office/drawing/2014/main" id="{E56298E9-3458-54F2-813D-02642EA127DA}"/>
              </a:ext>
            </a:extLst>
          </p:cNvPr>
          <p:cNvSpPr>
            <a:spLocks noGrp="1"/>
          </p:cNvSpPr>
          <p:nvPr>
            <p:ph type="ftr" sz="quarter" idx="11"/>
          </p:nvPr>
        </p:nvSpPr>
        <p:spPr/>
        <p:txBody>
          <a:bodyPr/>
          <a:lstStyle>
            <a:lvl1pPr>
              <a:defRPr>
                <a:solidFill>
                  <a:srgbClr val="FFFF00"/>
                </a:solidFill>
              </a:defRPr>
            </a:lvl1pPr>
          </a:lstStyle>
          <a:p>
            <a:pPr>
              <a:defRPr/>
            </a:pPr>
            <a:r>
              <a:rPr lang="en-US"/>
              <a:t>Embedded System Design</a:t>
            </a:r>
          </a:p>
        </p:txBody>
      </p:sp>
      <p:sp>
        <p:nvSpPr>
          <p:cNvPr id="6" name="Slide Number Placeholder 5">
            <a:extLst>
              <a:ext uri="{FF2B5EF4-FFF2-40B4-BE49-F238E27FC236}">
                <a16:creationId xmlns:a16="http://schemas.microsoft.com/office/drawing/2014/main" id="{1CBD938F-882C-C672-003E-76060E8C07A0}"/>
              </a:ext>
            </a:extLst>
          </p:cNvPr>
          <p:cNvSpPr>
            <a:spLocks noGrp="1"/>
          </p:cNvSpPr>
          <p:nvPr>
            <p:ph type="sldNum" sz="quarter" idx="12"/>
          </p:nvPr>
        </p:nvSpPr>
        <p:spPr/>
        <p:txBody>
          <a:bodyPr/>
          <a:lstStyle>
            <a:lvl1pPr>
              <a:defRPr/>
            </a:lvl1pPr>
          </a:lstStyle>
          <a:p>
            <a:pPr>
              <a:defRPr/>
            </a:pPr>
            <a:fld id="{70DE9DF4-30B2-4F30-A446-386F80CFB2F2}" type="slidenum">
              <a:rPr lang="en-US" altLang="en-US"/>
              <a:pPr>
                <a:defRPr/>
              </a:pPr>
              <a:t>‹#›</a:t>
            </a:fld>
            <a:endParaRPr lang="en-US" altLang="en-US"/>
          </a:p>
        </p:txBody>
      </p:sp>
    </p:spTree>
    <p:extLst>
      <p:ext uri="{BB962C8B-B14F-4D97-AF65-F5344CB8AC3E}">
        <p14:creationId xmlns:p14="http://schemas.microsoft.com/office/powerpoint/2010/main" val="2360332090"/>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0000FF"/>
                </a:solidFill>
              </a:defRPr>
            </a:lvl1pPr>
          </a:lstStyle>
          <a:p>
            <a:r>
              <a:rPr lang="en-US" dirty="0"/>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solidFill>
                  <a:schemeClr val="tx1">
                    <a:lumMod val="95000"/>
                    <a:lumOff val="5000"/>
                  </a:schemeClr>
                </a:solidFill>
              </a:defRPr>
            </a:lvl1pPr>
            <a:lvl2pPr>
              <a:defRPr sz="2400">
                <a:solidFill>
                  <a:schemeClr val="tx1">
                    <a:lumMod val="95000"/>
                    <a:lumOff val="5000"/>
                  </a:schemeClr>
                </a:solidFill>
              </a:defRPr>
            </a:lvl2pPr>
            <a:lvl3pPr>
              <a:defRPr sz="2000">
                <a:solidFill>
                  <a:schemeClr val="tx1">
                    <a:lumMod val="95000"/>
                    <a:lumOff val="5000"/>
                  </a:schemeClr>
                </a:solidFill>
              </a:defRPr>
            </a:lvl3pPr>
            <a:lvl4pPr>
              <a:defRPr sz="1800">
                <a:solidFill>
                  <a:schemeClr val="tx1">
                    <a:lumMod val="95000"/>
                    <a:lumOff val="5000"/>
                  </a:schemeClr>
                </a:solidFill>
              </a:defRPr>
            </a:lvl4pPr>
            <a:lvl5pPr>
              <a:defRPr sz="1800">
                <a:solidFill>
                  <a:schemeClr val="tx1">
                    <a:lumMod val="95000"/>
                    <a:lumOff val="5000"/>
                  </a:schemeClr>
                </a:solidFill>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600200"/>
            <a:ext cx="4038600" cy="4525963"/>
          </a:xfrm>
        </p:spPr>
        <p:txBody>
          <a:bodyPr/>
          <a:lstStyle>
            <a:lvl1pPr>
              <a:defRPr sz="2800">
                <a:solidFill>
                  <a:schemeClr val="tx1">
                    <a:lumMod val="95000"/>
                    <a:lumOff val="5000"/>
                  </a:schemeClr>
                </a:solidFill>
              </a:defRPr>
            </a:lvl1pPr>
            <a:lvl2pPr>
              <a:defRPr sz="2400">
                <a:solidFill>
                  <a:schemeClr val="tx1">
                    <a:lumMod val="95000"/>
                    <a:lumOff val="5000"/>
                  </a:schemeClr>
                </a:solidFill>
              </a:defRPr>
            </a:lvl2pPr>
            <a:lvl3pPr>
              <a:defRPr sz="2000">
                <a:solidFill>
                  <a:schemeClr val="tx1">
                    <a:lumMod val="95000"/>
                    <a:lumOff val="5000"/>
                  </a:schemeClr>
                </a:solidFill>
              </a:defRPr>
            </a:lvl3pPr>
            <a:lvl4pPr>
              <a:defRPr sz="1800">
                <a:solidFill>
                  <a:schemeClr val="tx1">
                    <a:lumMod val="95000"/>
                    <a:lumOff val="5000"/>
                  </a:schemeClr>
                </a:solidFill>
              </a:defRPr>
            </a:lvl4pPr>
            <a:lvl5pPr>
              <a:defRPr sz="1800">
                <a:solidFill>
                  <a:schemeClr val="tx1">
                    <a:lumMod val="95000"/>
                    <a:lumOff val="5000"/>
                  </a:schemeClr>
                </a:solidFill>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3">
            <a:extLst>
              <a:ext uri="{FF2B5EF4-FFF2-40B4-BE49-F238E27FC236}">
                <a16:creationId xmlns:a16="http://schemas.microsoft.com/office/drawing/2014/main" id="{FF8A2471-097A-3B8F-2671-D7F0D0B4337D}"/>
              </a:ext>
            </a:extLst>
          </p:cNvPr>
          <p:cNvSpPr>
            <a:spLocks noGrp="1"/>
          </p:cNvSpPr>
          <p:nvPr>
            <p:ph type="dt" sz="half" idx="10"/>
          </p:nvPr>
        </p:nvSpPr>
        <p:spPr/>
        <p:txBody>
          <a:bodyPr/>
          <a:lstStyle>
            <a:lvl1pPr>
              <a:defRPr/>
            </a:lvl1pPr>
          </a:lstStyle>
          <a:p>
            <a:pPr>
              <a:defRPr/>
            </a:pPr>
            <a:fld id="{CD68DF37-061C-4478-ADF3-B3FE25305CF0}" type="datetime3">
              <a:rPr lang="en-US"/>
              <a:pPr>
                <a:defRPr/>
              </a:pPr>
              <a:t>18 March 2023</a:t>
            </a:fld>
            <a:endParaRPr lang="en-US" dirty="0"/>
          </a:p>
        </p:txBody>
      </p:sp>
      <p:sp>
        <p:nvSpPr>
          <p:cNvPr id="6" name="Footer Placeholder 4">
            <a:extLst>
              <a:ext uri="{FF2B5EF4-FFF2-40B4-BE49-F238E27FC236}">
                <a16:creationId xmlns:a16="http://schemas.microsoft.com/office/drawing/2014/main" id="{AE6E76E4-E163-9E6C-DC3B-62137807FBE9}"/>
              </a:ext>
            </a:extLst>
          </p:cNvPr>
          <p:cNvSpPr>
            <a:spLocks noGrp="1"/>
          </p:cNvSpPr>
          <p:nvPr>
            <p:ph type="ftr" sz="quarter" idx="11"/>
          </p:nvPr>
        </p:nvSpPr>
        <p:spPr/>
        <p:txBody>
          <a:bodyPr/>
          <a:lstStyle>
            <a:lvl1pPr>
              <a:defRPr/>
            </a:lvl1pPr>
          </a:lstStyle>
          <a:p>
            <a:pPr>
              <a:defRPr/>
            </a:pPr>
            <a:r>
              <a:rPr lang="en-US"/>
              <a:t>Embedded System Design</a:t>
            </a:r>
          </a:p>
        </p:txBody>
      </p:sp>
      <p:sp>
        <p:nvSpPr>
          <p:cNvPr id="7" name="Slide Number Placeholder 5">
            <a:extLst>
              <a:ext uri="{FF2B5EF4-FFF2-40B4-BE49-F238E27FC236}">
                <a16:creationId xmlns:a16="http://schemas.microsoft.com/office/drawing/2014/main" id="{27E6D963-F43C-CA78-3D4F-BF7520122E4B}"/>
              </a:ext>
            </a:extLst>
          </p:cNvPr>
          <p:cNvSpPr>
            <a:spLocks noGrp="1"/>
          </p:cNvSpPr>
          <p:nvPr>
            <p:ph type="sldNum" sz="quarter" idx="12"/>
          </p:nvPr>
        </p:nvSpPr>
        <p:spPr/>
        <p:txBody>
          <a:bodyPr/>
          <a:lstStyle>
            <a:lvl1pPr>
              <a:defRPr/>
            </a:lvl1pPr>
          </a:lstStyle>
          <a:p>
            <a:pPr>
              <a:defRPr/>
            </a:pPr>
            <a:fld id="{26D08AF3-1903-48DD-BD8C-B8B5394B38D8}" type="slidenum">
              <a:rPr lang="en-US" altLang="en-US"/>
              <a:pPr>
                <a:defRPr/>
              </a:pPr>
              <a:t>‹#›</a:t>
            </a:fld>
            <a:endParaRPr lang="en-US" altLang="en-US"/>
          </a:p>
        </p:txBody>
      </p:sp>
    </p:spTree>
    <p:extLst>
      <p:ext uri="{BB962C8B-B14F-4D97-AF65-F5344CB8AC3E}">
        <p14:creationId xmlns:p14="http://schemas.microsoft.com/office/powerpoint/2010/main" val="11909291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7B57BA7E-782E-6BBD-E844-1FFD1CA96FE6}"/>
              </a:ext>
            </a:extLst>
          </p:cNvPr>
          <p:cNvSpPr>
            <a:spLocks noGrp="1"/>
          </p:cNvSpPr>
          <p:nvPr>
            <p:ph type="dt" sz="half" idx="10"/>
          </p:nvPr>
        </p:nvSpPr>
        <p:spPr/>
        <p:txBody>
          <a:bodyPr/>
          <a:lstStyle>
            <a:lvl1pPr>
              <a:defRPr/>
            </a:lvl1pPr>
          </a:lstStyle>
          <a:p>
            <a:pPr>
              <a:defRPr/>
            </a:pPr>
            <a:fld id="{E1CD496E-B671-466B-95F6-1C4ED2B4561C}" type="datetime3">
              <a:rPr lang="en-US"/>
              <a:pPr>
                <a:defRPr/>
              </a:pPr>
              <a:t>18 March 2023</a:t>
            </a:fld>
            <a:endParaRPr lang="en-US" dirty="0"/>
          </a:p>
        </p:txBody>
      </p:sp>
      <p:sp>
        <p:nvSpPr>
          <p:cNvPr id="8" name="Footer Placeholder 4">
            <a:extLst>
              <a:ext uri="{FF2B5EF4-FFF2-40B4-BE49-F238E27FC236}">
                <a16:creationId xmlns:a16="http://schemas.microsoft.com/office/drawing/2014/main" id="{EBC9BD6E-6102-B1A3-C124-06229D48E35A}"/>
              </a:ext>
            </a:extLst>
          </p:cNvPr>
          <p:cNvSpPr>
            <a:spLocks noGrp="1"/>
          </p:cNvSpPr>
          <p:nvPr>
            <p:ph type="ftr" sz="quarter" idx="11"/>
          </p:nvPr>
        </p:nvSpPr>
        <p:spPr/>
        <p:txBody>
          <a:bodyPr/>
          <a:lstStyle>
            <a:lvl1pPr>
              <a:defRPr/>
            </a:lvl1pPr>
          </a:lstStyle>
          <a:p>
            <a:pPr>
              <a:defRPr/>
            </a:pPr>
            <a:r>
              <a:rPr lang="en-US"/>
              <a:t>Embedded System Design</a:t>
            </a:r>
          </a:p>
        </p:txBody>
      </p:sp>
      <p:sp>
        <p:nvSpPr>
          <p:cNvPr id="9" name="Slide Number Placeholder 5">
            <a:extLst>
              <a:ext uri="{FF2B5EF4-FFF2-40B4-BE49-F238E27FC236}">
                <a16:creationId xmlns:a16="http://schemas.microsoft.com/office/drawing/2014/main" id="{BAD85C8C-89E1-0D17-3F1E-7326CA3BDB0A}"/>
              </a:ext>
            </a:extLst>
          </p:cNvPr>
          <p:cNvSpPr>
            <a:spLocks noGrp="1"/>
          </p:cNvSpPr>
          <p:nvPr>
            <p:ph type="sldNum" sz="quarter" idx="12"/>
          </p:nvPr>
        </p:nvSpPr>
        <p:spPr/>
        <p:txBody>
          <a:bodyPr/>
          <a:lstStyle>
            <a:lvl1pPr>
              <a:defRPr/>
            </a:lvl1pPr>
          </a:lstStyle>
          <a:p>
            <a:pPr>
              <a:defRPr/>
            </a:pPr>
            <a:fld id="{034C5C78-F17E-4C1A-9FF4-9A8CEF0F046D}" type="slidenum">
              <a:rPr lang="en-US" altLang="en-US"/>
              <a:pPr>
                <a:defRPr/>
              </a:pPr>
              <a:t>‹#›</a:t>
            </a:fld>
            <a:endParaRPr lang="en-US" altLang="en-US"/>
          </a:p>
        </p:txBody>
      </p:sp>
    </p:spTree>
    <p:extLst>
      <p:ext uri="{BB962C8B-B14F-4D97-AF65-F5344CB8AC3E}">
        <p14:creationId xmlns:p14="http://schemas.microsoft.com/office/powerpoint/2010/main" val="15047331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id="{74BC222E-AA3C-3884-7404-51DB68DB8102}"/>
              </a:ext>
            </a:extLst>
          </p:cNvPr>
          <p:cNvSpPr>
            <a:spLocks noGrp="1"/>
          </p:cNvSpPr>
          <p:nvPr>
            <p:ph type="dt" sz="half" idx="10"/>
          </p:nvPr>
        </p:nvSpPr>
        <p:spPr/>
        <p:txBody>
          <a:bodyPr/>
          <a:lstStyle>
            <a:lvl1pPr>
              <a:defRPr/>
            </a:lvl1pPr>
          </a:lstStyle>
          <a:p>
            <a:pPr>
              <a:defRPr/>
            </a:pPr>
            <a:fld id="{9FE4267E-5CEC-4804-A1DE-ED33DD45543C}" type="datetime3">
              <a:rPr lang="en-US"/>
              <a:pPr>
                <a:defRPr/>
              </a:pPr>
              <a:t>18 March 2023</a:t>
            </a:fld>
            <a:endParaRPr lang="en-US" dirty="0"/>
          </a:p>
        </p:txBody>
      </p:sp>
      <p:sp>
        <p:nvSpPr>
          <p:cNvPr id="4" name="Footer Placeholder 4">
            <a:extLst>
              <a:ext uri="{FF2B5EF4-FFF2-40B4-BE49-F238E27FC236}">
                <a16:creationId xmlns:a16="http://schemas.microsoft.com/office/drawing/2014/main" id="{3A4447BC-3E53-FE85-7E06-E4351014AE51}"/>
              </a:ext>
            </a:extLst>
          </p:cNvPr>
          <p:cNvSpPr>
            <a:spLocks noGrp="1"/>
          </p:cNvSpPr>
          <p:nvPr>
            <p:ph type="ftr" sz="quarter" idx="11"/>
          </p:nvPr>
        </p:nvSpPr>
        <p:spPr/>
        <p:txBody>
          <a:bodyPr/>
          <a:lstStyle>
            <a:lvl1pPr>
              <a:defRPr/>
            </a:lvl1pPr>
          </a:lstStyle>
          <a:p>
            <a:pPr>
              <a:defRPr/>
            </a:pPr>
            <a:r>
              <a:rPr lang="en-US"/>
              <a:t>Embedded System Design</a:t>
            </a:r>
          </a:p>
        </p:txBody>
      </p:sp>
      <p:sp>
        <p:nvSpPr>
          <p:cNvPr id="5" name="Slide Number Placeholder 5">
            <a:extLst>
              <a:ext uri="{FF2B5EF4-FFF2-40B4-BE49-F238E27FC236}">
                <a16:creationId xmlns:a16="http://schemas.microsoft.com/office/drawing/2014/main" id="{AF317786-1757-0A68-742E-E7CEDC92796B}"/>
              </a:ext>
            </a:extLst>
          </p:cNvPr>
          <p:cNvSpPr>
            <a:spLocks noGrp="1"/>
          </p:cNvSpPr>
          <p:nvPr>
            <p:ph type="sldNum" sz="quarter" idx="12"/>
          </p:nvPr>
        </p:nvSpPr>
        <p:spPr/>
        <p:txBody>
          <a:bodyPr/>
          <a:lstStyle>
            <a:lvl1pPr>
              <a:defRPr/>
            </a:lvl1pPr>
          </a:lstStyle>
          <a:p>
            <a:pPr>
              <a:defRPr/>
            </a:pPr>
            <a:fld id="{88C6188D-9E19-44F4-A740-D084FA7612AF}" type="slidenum">
              <a:rPr lang="en-US" altLang="en-US"/>
              <a:pPr>
                <a:defRPr/>
              </a:pPr>
              <a:t>‹#›</a:t>
            </a:fld>
            <a:endParaRPr lang="en-US" altLang="en-US"/>
          </a:p>
        </p:txBody>
      </p:sp>
    </p:spTree>
    <p:extLst>
      <p:ext uri="{BB962C8B-B14F-4D97-AF65-F5344CB8AC3E}">
        <p14:creationId xmlns:p14="http://schemas.microsoft.com/office/powerpoint/2010/main" val="9003626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EE4A4C9E-A34E-ED0D-4C51-6BF5C97B54CA}"/>
              </a:ext>
            </a:extLst>
          </p:cNvPr>
          <p:cNvSpPr>
            <a:spLocks noGrp="1"/>
          </p:cNvSpPr>
          <p:nvPr>
            <p:ph type="dt" sz="half" idx="10"/>
          </p:nvPr>
        </p:nvSpPr>
        <p:spPr/>
        <p:txBody>
          <a:bodyPr/>
          <a:lstStyle>
            <a:lvl1pPr>
              <a:defRPr/>
            </a:lvl1pPr>
          </a:lstStyle>
          <a:p>
            <a:pPr>
              <a:defRPr/>
            </a:pPr>
            <a:fld id="{7770ADAC-20EF-4598-A86C-07CE6645ABC6}" type="datetime3">
              <a:rPr lang="en-US"/>
              <a:pPr>
                <a:defRPr/>
              </a:pPr>
              <a:t>18 March 2023</a:t>
            </a:fld>
            <a:endParaRPr lang="en-US" dirty="0"/>
          </a:p>
        </p:txBody>
      </p:sp>
      <p:sp>
        <p:nvSpPr>
          <p:cNvPr id="3" name="Footer Placeholder 4">
            <a:extLst>
              <a:ext uri="{FF2B5EF4-FFF2-40B4-BE49-F238E27FC236}">
                <a16:creationId xmlns:a16="http://schemas.microsoft.com/office/drawing/2014/main" id="{1501E609-16FC-792E-34FD-DD73E7247DA3}"/>
              </a:ext>
            </a:extLst>
          </p:cNvPr>
          <p:cNvSpPr>
            <a:spLocks noGrp="1"/>
          </p:cNvSpPr>
          <p:nvPr>
            <p:ph type="ftr" sz="quarter" idx="11"/>
          </p:nvPr>
        </p:nvSpPr>
        <p:spPr/>
        <p:txBody>
          <a:bodyPr/>
          <a:lstStyle>
            <a:lvl1pPr>
              <a:defRPr/>
            </a:lvl1pPr>
          </a:lstStyle>
          <a:p>
            <a:pPr>
              <a:defRPr/>
            </a:pPr>
            <a:r>
              <a:rPr lang="en-US"/>
              <a:t>Embedded System Design</a:t>
            </a:r>
          </a:p>
        </p:txBody>
      </p:sp>
      <p:sp>
        <p:nvSpPr>
          <p:cNvPr id="4" name="Slide Number Placeholder 5">
            <a:extLst>
              <a:ext uri="{FF2B5EF4-FFF2-40B4-BE49-F238E27FC236}">
                <a16:creationId xmlns:a16="http://schemas.microsoft.com/office/drawing/2014/main" id="{384BCAC6-59DC-E900-DF52-725AD5E5E4E4}"/>
              </a:ext>
            </a:extLst>
          </p:cNvPr>
          <p:cNvSpPr>
            <a:spLocks noGrp="1"/>
          </p:cNvSpPr>
          <p:nvPr>
            <p:ph type="sldNum" sz="quarter" idx="12"/>
          </p:nvPr>
        </p:nvSpPr>
        <p:spPr/>
        <p:txBody>
          <a:bodyPr/>
          <a:lstStyle>
            <a:lvl1pPr>
              <a:defRPr/>
            </a:lvl1pPr>
          </a:lstStyle>
          <a:p>
            <a:pPr>
              <a:defRPr/>
            </a:pPr>
            <a:fld id="{23451617-79A7-419A-92A9-929BAF15C1A2}" type="slidenum">
              <a:rPr lang="en-US" altLang="en-US"/>
              <a:pPr>
                <a:defRPr/>
              </a:pPr>
              <a:t>‹#›</a:t>
            </a:fld>
            <a:endParaRPr lang="en-US" altLang="en-US"/>
          </a:p>
        </p:txBody>
      </p:sp>
    </p:spTree>
    <p:extLst>
      <p:ext uri="{BB962C8B-B14F-4D97-AF65-F5344CB8AC3E}">
        <p14:creationId xmlns:p14="http://schemas.microsoft.com/office/powerpoint/2010/main" val="9179512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8229E216-C897-CC29-CADA-F659A15D1B1D}"/>
              </a:ext>
            </a:extLst>
          </p:cNvPr>
          <p:cNvSpPr>
            <a:spLocks noGrp="1"/>
          </p:cNvSpPr>
          <p:nvPr>
            <p:ph type="dt" sz="half" idx="10"/>
          </p:nvPr>
        </p:nvSpPr>
        <p:spPr/>
        <p:txBody>
          <a:bodyPr/>
          <a:lstStyle>
            <a:lvl1pPr>
              <a:defRPr/>
            </a:lvl1pPr>
          </a:lstStyle>
          <a:p>
            <a:pPr>
              <a:defRPr/>
            </a:pPr>
            <a:fld id="{030673DB-DFC6-492C-B650-C4D90008E91B}" type="datetime3">
              <a:rPr lang="en-US"/>
              <a:pPr>
                <a:defRPr/>
              </a:pPr>
              <a:t>18 March 2023</a:t>
            </a:fld>
            <a:endParaRPr lang="en-US"/>
          </a:p>
        </p:txBody>
      </p:sp>
      <p:sp>
        <p:nvSpPr>
          <p:cNvPr id="6" name="Footer Placeholder 4">
            <a:extLst>
              <a:ext uri="{FF2B5EF4-FFF2-40B4-BE49-F238E27FC236}">
                <a16:creationId xmlns:a16="http://schemas.microsoft.com/office/drawing/2014/main" id="{F8174CD6-5401-C4D9-BDA6-3E982683764A}"/>
              </a:ext>
            </a:extLst>
          </p:cNvPr>
          <p:cNvSpPr>
            <a:spLocks noGrp="1"/>
          </p:cNvSpPr>
          <p:nvPr>
            <p:ph type="ftr" sz="quarter" idx="11"/>
          </p:nvPr>
        </p:nvSpPr>
        <p:spPr/>
        <p:txBody>
          <a:bodyPr/>
          <a:lstStyle>
            <a:lvl1pPr>
              <a:defRPr/>
            </a:lvl1pPr>
          </a:lstStyle>
          <a:p>
            <a:pPr>
              <a:defRPr/>
            </a:pPr>
            <a:r>
              <a:rPr lang="en-US"/>
              <a:t>VLSI Design</a:t>
            </a:r>
          </a:p>
        </p:txBody>
      </p:sp>
      <p:sp>
        <p:nvSpPr>
          <p:cNvPr id="7" name="Slide Number Placeholder 5">
            <a:extLst>
              <a:ext uri="{FF2B5EF4-FFF2-40B4-BE49-F238E27FC236}">
                <a16:creationId xmlns:a16="http://schemas.microsoft.com/office/drawing/2014/main" id="{B6041A79-8E72-BD8C-45ED-73266F448855}"/>
              </a:ext>
            </a:extLst>
          </p:cNvPr>
          <p:cNvSpPr>
            <a:spLocks noGrp="1"/>
          </p:cNvSpPr>
          <p:nvPr>
            <p:ph type="sldNum" sz="quarter" idx="12"/>
          </p:nvPr>
        </p:nvSpPr>
        <p:spPr/>
        <p:txBody>
          <a:bodyPr/>
          <a:lstStyle>
            <a:lvl1pPr>
              <a:defRPr/>
            </a:lvl1pPr>
          </a:lstStyle>
          <a:p>
            <a:pPr>
              <a:defRPr/>
            </a:pPr>
            <a:fld id="{17CCA968-E53E-4D6C-AF80-79D322E31474}" type="slidenum">
              <a:rPr lang="en-US" altLang="en-US"/>
              <a:pPr>
                <a:defRPr/>
              </a:pPr>
              <a:t>‹#›</a:t>
            </a:fld>
            <a:endParaRPr lang="en-US" altLang="en-US"/>
          </a:p>
        </p:txBody>
      </p:sp>
    </p:spTree>
    <p:extLst>
      <p:ext uri="{BB962C8B-B14F-4D97-AF65-F5344CB8AC3E}">
        <p14:creationId xmlns:p14="http://schemas.microsoft.com/office/powerpoint/2010/main" val="37023858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CCDCB873-BDC7-8F34-FA4B-FAEC637B3DCE}"/>
              </a:ext>
            </a:extLst>
          </p:cNvPr>
          <p:cNvSpPr>
            <a:spLocks noGrp="1"/>
          </p:cNvSpPr>
          <p:nvPr>
            <p:ph type="dt" sz="half" idx="10"/>
          </p:nvPr>
        </p:nvSpPr>
        <p:spPr/>
        <p:txBody>
          <a:bodyPr/>
          <a:lstStyle>
            <a:lvl1pPr>
              <a:defRPr/>
            </a:lvl1pPr>
          </a:lstStyle>
          <a:p>
            <a:pPr>
              <a:defRPr/>
            </a:pPr>
            <a:fld id="{C1AA6829-5866-436B-880C-8C441F017A3E}" type="datetime3">
              <a:rPr lang="en-US"/>
              <a:pPr>
                <a:defRPr/>
              </a:pPr>
              <a:t>18 March 2023</a:t>
            </a:fld>
            <a:endParaRPr lang="en-US"/>
          </a:p>
        </p:txBody>
      </p:sp>
      <p:sp>
        <p:nvSpPr>
          <p:cNvPr id="6" name="Footer Placeholder 4">
            <a:extLst>
              <a:ext uri="{FF2B5EF4-FFF2-40B4-BE49-F238E27FC236}">
                <a16:creationId xmlns:a16="http://schemas.microsoft.com/office/drawing/2014/main" id="{096AA70D-DBFD-2AC1-F163-70485E510584}"/>
              </a:ext>
            </a:extLst>
          </p:cNvPr>
          <p:cNvSpPr>
            <a:spLocks noGrp="1"/>
          </p:cNvSpPr>
          <p:nvPr>
            <p:ph type="ftr" sz="quarter" idx="11"/>
          </p:nvPr>
        </p:nvSpPr>
        <p:spPr/>
        <p:txBody>
          <a:bodyPr/>
          <a:lstStyle>
            <a:lvl1pPr>
              <a:defRPr/>
            </a:lvl1pPr>
          </a:lstStyle>
          <a:p>
            <a:pPr>
              <a:defRPr/>
            </a:pPr>
            <a:r>
              <a:rPr lang="en-US"/>
              <a:t>VLSI Design</a:t>
            </a:r>
          </a:p>
        </p:txBody>
      </p:sp>
      <p:sp>
        <p:nvSpPr>
          <p:cNvPr id="7" name="Slide Number Placeholder 5">
            <a:extLst>
              <a:ext uri="{FF2B5EF4-FFF2-40B4-BE49-F238E27FC236}">
                <a16:creationId xmlns:a16="http://schemas.microsoft.com/office/drawing/2014/main" id="{31D85757-FD89-69A6-15B0-08D01C0E1204}"/>
              </a:ext>
            </a:extLst>
          </p:cNvPr>
          <p:cNvSpPr>
            <a:spLocks noGrp="1"/>
          </p:cNvSpPr>
          <p:nvPr>
            <p:ph type="sldNum" sz="quarter" idx="12"/>
          </p:nvPr>
        </p:nvSpPr>
        <p:spPr/>
        <p:txBody>
          <a:bodyPr/>
          <a:lstStyle>
            <a:lvl1pPr>
              <a:defRPr/>
            </a:lvl1pPr>
          </a:lstStyle>
          <a:p>
            <a:pPr>
              <a:defRPr/>
            </a:pPr>
            <a:fld id="{DACB2EF4-3550-4CE2-8F2E-FA1154059266}" type="slidenum">
              <a:rPr lang="en-US" altLang="en-US"/>
              <a:pPr>
                <a:defRPr/>
              </a:pPr>
              <a:t>‹#›</a:t>
            </a:fld>
            <a:endParaRPr lang="en-US" altLang="en-US"/>
          </a:p>
        </p:txBody>
      </p:sp>
    </p:spTree>
    <p:extLst>
      <p:ext uri="{BB962C8B-B14F-4D97-AF65-F5344CB8AC3E}">
        <p14:creationId xmlns:p14="http://schemas.microsoft.com/office/powerpoint/2010/main" val="23955474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C55C2BBC-8F21-968D-BAD1-0BF444145F1B}"/>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a:extLst>
              <a:ext uri="{FF2B5EF4-FFF2-40B4-BE49-F238E27FC236}">
                <a16:creationId xmlns:a16="http://schemas.microsoft.com/office/drawing/2014/main" id="{0753FC4D-B36C-5B8E-69D2-B020124C53D0}"/>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D5250647-D669-E771-D78B-522BE71E8268}"/>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rgbClr val="FFFF00"/>
                </a:solidFill>
                <a:latin typeface="+mn-lt"/>
              </a:defRPr>
            </a:lvl1pPr>
          </a:lstStyle>
          <a:p>
            <a:pPr>
              <a:defRPr/>
            </a:pPr>
            <a:fld id="{33EFD0BC-D50E-45DE-97EB-54F05CE0422F}" type="datetime3">
              <a:rPr lang="en-US"/>
              <a:pPr>
                <a:defRPr/>
              </a:pPr>
              <a:t>18 March 2023</a:t>
            </a:fld>
            <a:endParaRPr lang="en-US" dirty="0"/>
          </a:p>
        </p:txBody>
      </p:sp>
      <p:sp>
        <p:nvSpPr>
          <p:cNvPr id="5" name="Footer Placeholder 4">
            <a:extLst>
              <a:ext uri="{FF2B5EF4-FFF2-40B4-BE49-F238E27FC236}">
                <a16:creationId xmlns:a16="http://schemas.microsoft.com/office/drawing/2014/main" id="{BD8BD365-14AF-7D2A-6FBD-513BBAF92EFC}"/>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rgbClr val="FFFF00"/>
                </a:solidFill>
                <a:latin typeface="+mn-lt"/>
              </a:defRPr>
            </a:lvl1pPr>
          </a:lstStyle>
          <a:p>
            <a:pPr>
              <a:defRPr/>
            </a:pPr>
            <a:r>
              <a:rPr lang="en-US"/>
              <a:t>Embedded Systems Design</a:t>
            </a:r>
          </a:p>
        </p:txBody>
      </p:sp>
      <p:sp>
        <p:nvSpPr>
          <p:cNvPr id="6" name="Slide Number Placeholder 5">
            <a:extLst>
              <a:ext uri="{FF2B5EF4-FFF2-40B4-BE49-F238E27FC236}">
                <a16:creationId xmlns:a16="http://schemas.microsoft.com/office/drawing/2014/main" id="{CB2DC91D-A59F-8462-47FA-2FBD3C5A803B}"/>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FFFF00"/>
                </a:solidFill>
                <a:latin typeface="Calibri" panose="020F0502020204030204" pitchFamily="34" charset="0"/>
              </a:defRPr>
            </a:lvl1pPr>
          </a:lstStyle>
          <a:p>
            <a:pPr>
              <a:defRPr/>
            </a:pPr>
            <a:fld id="{74B130F1-A9AE-4366-9ACD-553CAC9A8EED}"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5299" r:id="rId1"/>
    <p:sldLayoutId id="2147485300" r:id="rId2"/>
    <p:sldLayoutId id="2147485301" r:id="rId3"/>
    <p:sldLayoutId id="2147485302" r:id="rId4"/>
    <p:sldLayoutId id="2147485303" r:id="rId5"/>
    <p:sldLayoutId id="2147485304" r:id="rId6"/>
    <p:sldLayoutId id="2147485305" r:id="rId7"/>
    <p:sldLayoutId id="2147485306" r:id="rId8"/>
    <p:sldLayoutId id="2147485307" r:id="rId9"/>
    <p:sldLayoutId id="2147485308" r:id="rId10"/>
    <p:sldLayoutId id="2147485309" r:id="rId11"/>
  </p:sldLayoutIdLst>
  <p:hf hdr="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Title Placeholder 1">
            <a:extLst>
              <a:ext uri="{FF2B5EF4-FFF2-40B4-BE49-F238E27FC236}">
                <a16:creationId xmlns:a16="http://schemas.microsoft.com/office/drawing/2014/main" id="{D9ED886B-B5BF-5CCB-D432-A54116C3350F}"/>
              </a:ext>
            </a:extLst>
          </p:cNvPr>
          <p:cNvSpPr>
            <a:spLocks noGrp="1" noChangeArrowheads="1"/>
          </p:cNvSpPr>
          <p:nvPr>
            <p:ph type="title"/>
          </p:nvPr>
        </p:nvSpPr>
        <p:spPr bwMode="auto">
          <a:xfrm>
            <a:off x="628650" y="365125"/>
            <a:ext cx="78867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IN" altLang="en-US"/>
          </a:p>
        </p:txBody>
      </p:sp>
      <p:sp>
        <p:nvSpPr>
          <p:cNvPr id="2051" name="Text Placeholder 2">
            <a:extLst>
              <a:ext uri="{FF2B5EF4-FFF2-40B4-BE49-F238E27FC236}">
                <a16:creationId xmlns:a16="http://schemas.microsoft.com/office/drawing/2014/main" id="{3ABA83BC-8CD0-F680-0B49-40F5FB6BBD42}"/>
              </a:ext>
            </a:extLst>
          </p:cNvPr>
          <p:cNvSpPr>
            <a:spLocks noGrp="1" noChangeArrowheads="1"/>
          </p:cNvSpPr>
          <p:nvPr>
            <p:ph type="body" idx="1"/>
          </p:nvPr>
        </p:nvSpPr>
        <p:spPr bwMode="auto">
          <a:xfrm>
            <a:off x="628650" y="1825625"/>
            <a:ext cx="78867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IN" altLang="en-US"/>
          </a:p>
        </p:txBody>
      </p:sp>
      <p:sp>
        <p:nvSpPr>
          <p:cNvPr id="4" name="Date Placeholder 3">
            <a:extLst>
              <a:ext uri="{FF2B5EF4-FFF2-40B4-BE49-F238E27FC236}">
                <a16:creationId xmlns:a16="http://schemas.microsoft.com/office/drawing/2014/main" id="{DFA4CDC6-CAF6-21C9-295D-F769FC046AD1}"/>
              </a:ext>
            </a:extLst>
          </p:cNvPr>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594D73B3-74A6-46EF-ADF8-7E74D68A327F}" type="datetimeFigureOut">
              <a:rPr lang="en-IN"/>
              <a:pPr>
                <a:defRPr/>
              </a:pPr>
              <a:t>18-03-2023</a:t>
            </a:fld>
            <a:endParaRPr lang="en-IN"/>
          </a:p>
        </p:txBody>
      </p:sp>
      <p:sp>
        <p:nvSpPr>
          <p:cNvPr id="5" name="Footer Placeholder 4">
            <a:extLst>
              <a:ext uri="{FF2B5EF4-FFF2-40B4-BE49-F238E27FC236}">
                <a16:creationId xmlns:a16="http://schemas.microsoft.com/office/drawing/2014/main" id="{7B5639B7-60CE-8B3D-D187-D8871357D1D2}"/>
              </a:ext>
            </a:extLst>
          </p:cNvPr>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IN"/>
          </a:p>
        </p:txBody>
      </p:sp>
      <p:sp>
        <p:nvSpPr>
          <p:cNvPr id="6" name="Slide Number Placeholder 5">
            <a:extLst>
              <a:ext uri="{FF2B5EF4-FFF2-40B4-BE49-F238E27FC236}">
                <a16:creationId xmlns:a16="http://schemas.microsoft.com/office/drawing/2014/main" id="{F2311ACE-ECCD-4CE3-9E4E-C45F2496CE9E}"/>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1E1E05AB-40F4-4073-86D6-EA89AF806CD1}" type="slidenum">
              <a:rPr lang="en-IN"/>
              <a:pPr>
                <a:defRPr/>
              </a:pPr>
              <a:t>‹#›</a:t>
            </a:fld>
            <a:endParaRPr lang="en-IN"/>
          </a:p>
        </p:txBody>
      </p:sp>
    </p:spTree>
  </p:cSld>
  <p:clrMap bg1="lt1" tx1="dk1" bg2="lt2" tx2="dk2" accent1="accent1" accent2="accent2" accent3="accent3" accent4="accent4" accent5="accent5" accent6="accent6" hlink="hlink" folHlink="folHlink"/>
  <p:sldLayoutIdLst>
    <p:sldLayoutId id="2147485288" r:id="rId1"/>
    <p:sldLayoutId id="2147485289" r:id="rId2"/>
    <p:sldLayoutId id="2147485290" r:id="rId3"/>
    <p:sldLayoutId id="2147485291" r:id="rId4"/>
    <p:sldLayoutId id="2147485292" r:id="rId5"/>
    <p:sldLayoutId id="2147485293" r:id="rId6"/>
    <p:sldLayoutId id="2147485294" r:id="rId7"/>
    <p:sldLayoutId id="2147485295" r:id="rId8"/>
    <p:sldLayoutId id="2147485296" r:id="rId9"/>
    <p:sldLayoutId id="2147485297" r:id="rId10"/>
    <p:sldLayoutId id="2147485298" r:id="rId11"/>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7">
            <a:extLst>
              <a:ext uri="{FF2B5EF4-FFF2-40B4-BE49-F238E27FC236}">
                <a16:creationId xmlns:a16="http://schemas.microsoft.com/office/drawing/2014/main" id="{6AB1F1C0-FA71-B90F-2CE9-5BEE4ABE9486}"/>
              </a:ext>
            </a:extLst>
          </p:cNvPr>
          <p:cNvSpPr>
            <a:spLocks noGrp="1"/>
          </p:cNvSpPr>
          <p:nvPr>
            <p:ph type="title"/>
          </p:nvPr>
        </p:nvSpPr>
        <p:spPr>
          <a:xfrm>
            <a:off x="0" y="14288"/>
            <a:ext cx="9144000" cy="1143000"/>
          </a:xfrm>
        </p:spPr>
        <p:txBody>
          <a:bodyPr/>
          <a:lstStyle/>
          <a:p>
            <a:r>
              <a:rPr lang="en-US" altLang="en-US" dirty="0">
                <a:latin typeface="Times New Roman" panose="02020603050405020304" pitchFamily="18" charset="0"/>
                <a:cs typeface="Times New Roman" panose="02020603050405020304" pitchFamily="18" charset="0"/>
              </a:rPr>
              <a:t>Fundamentals of Blockchain Technology</a:t>
            </a:r>
          </a:p>
        </p:txBody>
      </p:sp>
      <p:sp>
        <p:nvSpPr>
          <p:cNvPr id="9" name="Content Placeholder 8">
            <a:extLst>
              <a:ext uri="{FF2B5EF4-FFF2-40B4-BE49-F238E27FC236}">
                <a16:creationId xmlns:a16="http://schemas.microsoft.com/office/drawing/2014/main" id="{2C7212FD-351B-D20B-9AA3-701CAC67E2C6}"/>
              </a:ext>
            </a:extLst>
          </p:cNvPr>
          <p:cNvSpPr>
            <a:spLocks noGrp="1"/>
          </p:cNvSpPr>
          <p:nvPr>
            <p:ph idx="1"/>
          </p:nvPr>
        </p:nvSpPr>
        <p:spPr/>
        <p:txBody>
          <a:bodyPr/>
          <a:lstStyle/>
          <a:p>
            <a:pPr algn="ctr" eaLnBrk="1" hangingPunct="1">
              <a:buFont typeface="Arial" charset="0"/>
              <a:buNone/>
              <a:defRPr/>
            </a:pPr>
            <a:r>
              <a:rPr lang="en-US" altLang="en-US" b="1" dirty="0">
                <a:solidFill>
                  <a:srgbClr val="0000FF"/>
                </a:solidFill>
                <a:latin typeface="Times New Roman" pitchFamily="18" charset="0"/>
                <a:cs typeface="Times New Roman" pitchFamily="18" charset="0"/>
              </a:rPr>
              <a:t>Module 2</a:t>
            </a:r>
            <a:br>
              <a:rPr lang="en-US" altLang="en-US" b="1" dirty="0">
                <a:solidFill>
                  <a:srgbClr val="0000FF"/>
                </a:solidFill>
                <a:latin typeface="Times New Roman" pitchFamily="18" charset="0"/>
                <a:cs typeface="Times New Roman" pitchFamily="18" charset="0"/>
              </a:rPr>
            </a:br>
            <a:endParaRPr lang="en-US" altLang="en-US" b="1" dirty="0">
              <a:solidFill>
                <a:srgbClr val="0000FF"/>
              </a:solidFill>
              <a:latin typeface="Times New Roman" pitchFamily="18" charset="0"/>
              <a:cs typeface="Times New Roman" pitchFamily="18" charset="0"/>
            </a:endParaRPr>
          </a:p>
          <a:p>
            <a:pPr algn="ctr" eaLnBrk="1" hangingPunct="1">
              <a:buFont typeface="Arial" charset="0"/>
              <a:buNone/>
              <a:defRPr/>
            </a:pPr>
            <a:r>
              <a:rPr lang="en-US" altLang="en-US" b="1" dirty="0">
                <a:solidFill>
                  <a:srgbClr val="0000FF"/>
                </a:solidFill>
                <a:latin typeface="Times New Roman" pitchFamily="18" charset="0"/>
                <a:cs typeface="Times New Roman" pitchFamily="18" charset="0"/>
              </a:rPr>
              <a:t>Bitcoin Blockchain</a:t>
            </a:r>
          </a:p>
          <a:p>
            <a:pPr algn="ctr" eaLnBrk="1" hangingPunct="1">
              <a:buFont typeface="Arial" charset="0"/>
              <a:buNone/>
              <a:defRPr/>
            </a:pPr>
            <a:endParaRPr lang="en-US" altLang="en-US" b="1" dirty="0">
              <a:solidFill>
                <a:srgbClr val="0000FF"/>
              </a:solidFill>
            </a:endParaRPr>
          </a:p>
          <a:p>
            <a:pPr algn="ctr" eaLnBrk="1" hangingPunct="1">
              <a:buFont typeface="Arial" charset="0"/>
              <a:buNone/>
              <a:defRPr/>
            </a:pPr>
            <a:endParaRPr lang="en-US" altLang="en-US" b="1" dirty="0">
              <a:solidFill>
                <a:srgbClr val="0000FF"/>
              </a:solidFill>
            </a:endParaRPr>
          </a:p>
          <a:p>
            <a:pPr marL="0" indent="0" algn="ctr" eaLnBrk="1" hangingPunct="1">
              <a:lnSpc>
                <a:spcPct val="80000"/>
              </a:lnSpc>
              <a:defRPr/>
            </a:pPr>
            <a:r>
              <a:rPr lang="en-US" altLang="en-US" sz="2400" b="1" dirty="0">
                <a:latin typeface="Times New Roman" pitchFamily="18" charset="0"/>
                <a:cs typeface="Times New Roman" pitchFamily="18" charset="0"/>
              </a:rPr>
              <a:t>A. Chandra Shaker</a:t>
            </a:r>
          </a:p>
          <a:p>
            <a:pPr marL="0" indent="0" algn="ctr" eaLnBrk="1" hangingPunct="1">
              <a:lnSpc>
                <a:spcPct val="80000"/>
              </a:lnSpc>
              <a:defRPr/>
            </a:pPr>
            <a:r>
              <a:rPr lang="en-US" altLang="en-US" sz="2400" b="1" dirty="0">
                <a:latin typeface="Times New Roman" pitchFamily="18" charset="0"/>
                <a:cs typeface="Times New Roman" pitchFamily="18" charset="0"/>
              </a:rPr>
              <a:t>Assistant Professor</a:t>
            </a:r>
          </a:p>
          <a:p>
            <a:pPr algn="ctr" eaLnBrk="1" hangingPunct="1">
              <a:buFont typeface="Arial" charset="0"/>
              <a:buNone/>
              <a:defRPr/>
            </a:pPr>
            <a:endParaRPr lang="en-US" dirty="0"/>
          </a:p>
        </p:txBody>
      </p:sp>
      <p:sp>
        <p:nvSpPr>
          <p:cNvPr id="15364" name="Date Placeholder 3">
            <a:extLst>
              <a:ext uri="{FF2B5EF4-FFF2-40B4-BE49-F238E27FC236}">
                <a16:creationId xmlns:a16="http://schemas.microsoft.com/office/drawing/2014/main" id="{8E52FD2F-6AF2-7D87-1B3A-A7B9876E0EF4}"/>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fld id="{123097F2-CA78-4E9C-B376-E9D522B3ABD2}" type="datetime3">
              <a:rPr lang="en-US" altLang="en-US" sz="1600" smtClean="0">
                <a:solidFill>
                  <a:srgbClr val="FFC000"/>
                </a:solidFill>
                <a:latin typeface="Times New Roman" panose="02020603050405020304" pitchFamily="18" charset="0"/>
              </a:rPr>
              <a:pPr fontAlgn="base">
                <a:spcBef>
                  <a:spcPct val="0"/>
                </a:spcBef>
                <a:spcAft>
                  <a:spcPct val="0"/>
                </a:spcAft>
                <a:buFontTx/>
                <a:buNone/>
              </a:pPr>
              <a:t>18 March 2023</a:t>
            </a:fld>
            <a:endParaRPr lang="en-US" altLang="en-US" sz="1600">
              <a:solidFill>
                <a:srgbClr val="FFC000"/>
              </a:solidFill>
              <a:latin typeface="Times New Roman" panose="02020603050405020304" pitchFamily="18" charset="0"/>
            </a:endParaRPr>
          </a:p>
        </p:txBody>
      </p:sp>
      <p:sp>
        <p:nvSpPr>
          <p:cNvPr id="15365" name="Footer Placeholder 4">
            <a:extLst>
              <a:ext uri="{FF2B5EF4-FFF2-40B4-BE49-F238E27FC236}">
                <a16:creationId xmlns:a16="http://schemas.microsoft.com/office/drawing/2014/main" id="{41BAA91D-0770-1B6E-DEF8-897C666BF3E4}"/>
              </a:ext>
            </a:extLst>
          </p:cNvPr>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r>
              <a:rPr lang="en-US" altLang="en-US" sz="1600" dirty="0">
                <a:solidFill>
                  <a:srgbClr val="FFC000"/>
                </a:solidFill>
                <a:latin typeface="Times New Roman" panose="02020603050405020304" pitchFamily="18" charset="0"/>
              </a:rPr>
              <a:t>Module 2</a:t>
            </a:r>
          </a:p>
        </p:txBody>
      </p:sp>
      <p:sp>
        <p:nvSpPr>
          <p:cNvPr id="15366" name="Slide Number Placeholder 5">
            <a:extLst>
              <a:ext uri="{FF2B5EF4-FFF2-40B4-BE49-F238E27FC236}">
                <a16:creationId xmlns:a16="http://schemas.microsoft.com/office/drawing/2014/main" id="{02842E66-3274-2E71-FA4D-DCD36112A12F}"/>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50B30B38-64BA-4E7B-8F1D-F98EECB5A50C}" type="slidenum">
              <a:rPr lang="en-US" altLang="en-US" sz="1400" smtClean="0">
                <a:solidFill>
                  <a:srgbClr val="FFC000"/>
                </a:solidFill>
                <a:latin typeface="Arial" panose="020B0604020202020204" pitchFamily="34" charset="0"/>
              </a:rPr>
              <a:pPr>
                <a:spcBef>
                  <a:spcPct val="0"/>
                </a:spcBef>
                <a:buFontTx/>
                <a:buNone/>
              </a:pPr>
              <a:t>1</a:t>
            </a:fld>
            <a:endParaRPr lang="en-US" altLang="en-US" sz="1400">
              <a:solidFill>
                <a:srgbClr val="FFC000"/>
              </a:solidFill>
              <a:latin typeface="Arial" panose="020B0604020202020204"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a:extLst>
              <a:ext uri="{FF2B5EF4-FFF2-40B4-BE49-F238E27FC236}">
                <a16:creationId xmlns:a16="http://schemas.microsoft.com/office/drawing/2014/main" id="{B008E49F-564B-BD6D-7A5E-99A65DDBFD3D}"/>
              </a:ext>
            </a:extLst>
          </p:cNvPr>
          <p:cNvSpPr>
            <a:spLocks noGrp="1"/>
          </p:cNvSpPr>
          <p:nvPr>
            <p:ph type="title"/>
          </p:nvPr>
        </p:nvSpPr>
        <p:spPr>
          <a:xfrm>
            <a:off x="0" y="0"/>
            <a:ext cx="9144000" cy="1143000"/>
          </a:xfrm>
        </p:spPr>
        <p:txBody>
          <a:bodyPr/>
          <a:lstStyle/>
          <a:p>
            <a:pPr eaLnBrk="1" hangingPunct="1"/>
            <a:r>
              <a:rPr lang="en-US" altLang="en-US" sz="3200" dirty="0">
                <a:latin typeface="Times New Roman" panose="02020603050405020304" pitchFamily="18" charset="0"/>
                <a:cs typeface="Times New Roman" panose="02020603050405020304" pitchFamily="18" charset="0"/>
              </a:rPr>
              <a:t>Fundamentals of Blockchain Technology</a:t>
            </a:r>
          </a:p>
        </p:txBody>
      </p:sp>
      <p:sp>
        <p:nvSpPr>
          <p:cNvPr id="3" name="Content Placeholder 2">
            <a:extLst>
              <a:ext uri="{FF2B5EF4-FFF2-40B4-BE49-F238E27FC236}">
                <a16:creationId xmlns:a16="http://schemas.microsoft.com/office/drawing/2014/main" id="{872865F0-898E-32FD-D5D2-7C578D090EA2}"/>
              </a:ext>
            </a:extLst>
          </p:cNvPr>
          <p:cNvSpPr>
            <a:spLocks noGrp="1"/>
          </p:cNvSpPr>
          <p:nvPr>
            <p:ph idx="1"/>
          </p:nvPr>
        </p:nvSpPr>
        <p:spPr/>
        <p:txBody>
          <a:bodyPr/>
          <a:lstStyle/>
          <a:p>
            <a:pPr marL="0" indent="0" algn="just"/>
            <a:r>
              <a:rPr lang="en-US" sz="2400" b="0" i="0" dirty="0">
                <a:solidFill>
                  <a:srgbClr val="374151"/>
                </a:solidFill>
                <a:effectLst/>
                <a:latin typeface="Times New Roman" panose="02020603050405020304" pitchFamily="18" charset="0"/>
                <a:cs typeface="Times New Roman" panose="02020603050405020304" pitchFamily="18" charset="0"/>
              </a:rPr>
              <a:t>Miners play a crucial role in the Bitcoin Blockchain as they are responsible for validating transactions, creating new blocks, and maintaining the integrity of the network. </a:t>
            </a:r>
          </a:p>
          <a:p>
            <a:pPr marL="0" indent="0" algn="just"/>
            <a:r>
              <a:rPr lang="en-US" sz="2400" b="0" i="0" dirty="0">
                <a:solidFill>
                  <a:srgbClr val="374151"/>
                </a:solidFill>
                <a:effectLst/>
                <a:latin typeface="Times New Roman" panose="02020603050405020304" pitchFamily="18" charset="0"/>
                <a:cs typeface="Times New Roman" panose="02020603050405020304" pitchFamily="18" charset="0"/>
              </a:rPr>
              <a:t>Here's how miners maintain the system:</a:t>
            </a:r>
          </a:p>
          <a:p>
            <a:pPr marL="0" indent="0" algn="just"/>
            <a:endParaRPr lang="en-US" sz="2400" b="0" i="0" dirty="0">
              <a:solidFill>
                <a:srgbClr val="374151"/>
              </a:solidFill>
              <a:effectLst/>
              <a:latin typeface="Times New Roman" panose="02020603050405020304" pitchFamily="18" charset="0"/>
              <a:cs typeface="Times New Roman" panose="02020603050405020304" pitchFamily="18" charset="0"/>
            </a:endParaRPr>
          </a:p>
          <a:p>
            <a:pPr algn="just">
              <a:buFont typeface="Arial" panose="020B0604020202020204" pitchFamily="34" charset="0"/>
              <a:buChar char="•"/>
            </a:pPr>
            <a:r>
              <a:rPr lang="en-US" sz="2400" b="1" i="0" dirty="0">
                <a:solidFill>
                  <a:srgbClr val="0000FF"/>
                </a:solidFill>
                <a:effectLst/>
                <a:latin typeface="Times New Roman" panose="02020603050405020304" pitchFamily="18" charset="0"/>
                <a:cs typeface="Times New Roman" panose="02020603050405020304" pitchFamily="18" charset="0"/>
              </a:rPr>
              <a:t>Transaction Validation: </a:t>
            </a:r>
            <a:r>
              <a:rPr lang="en-US" sz="2400" b="0" i="0" dirty="0">
                <a:solidFill>
                  <a:srgbClr val="374151"/>
                </a:solidFill>
                <a:effectLst/>
                <a:latin typeface="Times New Roman" panose="02020603050405020304" pitchFamily="18" charset="0"/>
                <a:cs typeface="Times New Roman" panose="02020603050405020304" pitchFamily="18" charset="0"/>
              </a:rPr>
              <a:t>Miners validate transactions by confirming that the sender has enough funds to complete the transaction and that the transaction is valid according to the network's rules.</a:t>
            </a:r>
          </a:p>
        </p:txBody>
      </p:sp>
      <p:sp>
        <p:nvSpPr>
          <p:cNvPr id="16388" name="Date Placeholder 3">
            <a:extLst>
              <a:ext uri="{FF2B5EF4-FFF2-40B4-BE49-F238E27FC236}">
                <a16:creationId xmlns:a16="http://schemas.microsoft.com/office/drawing/2014/main" id="{D492FC9C-4438-C0E9-FA10-D8B5BFE7198B}"/>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fld id="{C30E2BC3-8C9B-4F69-A3CE-53C5A42CA14C}" type="datetime3">
              <a:rPr lang="en-US" altLang="en-US" sz="1600" smtClean="0">
                <a:solidFill>
                  <a:srgbClr val="FFC000"/>
                </a:solidFill>
                <a:latin typeface="Times New Roman" panose="02020603050405020304" pitchFamily="18" charset="0"/>
              </a:rPr>
              <a:pPr fontAlgn="base">
                <a:spcBef>
                  <a:spcPct val="0"/>
                </a:spcBef>
                <a:spcAft>
                  <a:spcPct val="0"/>
                </a:spcAft>
                <a:buFontTx/>
                <a:buNone/>
              </a:pPr>
              <a:t>18 March 2023</a:t>
            </a:fld>
            <a:endParaRPr lang="en-US" altLang="en-US" sz="1600" dirty="0">
              <a:solidFill>
                <a:srgbClr val="FFC000"/>
              </a:solidFill>
              <a:latin typeface="Times New Roman" panose="02020603050405020304" pitchFamily="18" charset="0"/>
            </a:endParaRPr>
          </a:p>
        </p:txBody>
      </p:sp>
      <p:sp>
        <p:nvSpPr>
          <p:cNvPr id="16389" name="Footer Placeholder 4">
            <a:extLst>
              <a:ext uri="{FF2B5EF4-FFF2-40B4-BE49-F238E27FC236}">
                <a16:creationId xmlns:a16="http://schemas.microsoft.com/office/drawing/2014/main" id="{E4E49A54-5FC0-74F0-A8B7-A303EDDA37B4}"/>
              </a:ext>
            </a:extLst>
          </p:cNvPr>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r>
              <a:rPr lang="en-US" altLang="en-US" sz="1600" dirty="0">
                <a:solidFill>
                  <a:srgbClr val="FFC000"/>
                </a:solidFill>
                <a:latin typeface="Times New Roman" panose="02020603050405020304" pitchFamily="18" charset="0"/>
              </a:rPr>
              <a:t>Module 2</a:t>
            </a:r>
          </a:p>
        </p:txBody>
      </p:sp>
      <p:sp>
        <p:nvSpPr>
          <p:cNvPr id="16390" name="Slide Number Placeholder 5">
            <a:extLst>
              <a:ext uri="{FF2B5EF4-FFF2-40B4-BE49-F238E27FC236}">
                <a16:creationId xmlns:a16="http://schemas.microsoft.com/office/drawing/2014/main" id="{9DBF0D5A-FC2E-644A-EA84-8AA4D3EE8479}"/>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D296C6BF-1F3E-4503-9F36-B7C4E4D0589B}" type="slidenum">
              <a:rPr lang="en-US" altLang="en-US" sz="1400" smtClean="0">
                <a:solidFill>
                  <a:srgbClr val="FFC000"/>
                </a:solidFill>
                <a:latin typeface="Times New Roman" panose="02020603050405020304" pitchFamily="18" charset="0"/>
                <a:cs typeface="Times New Roman" panose="02020603050405020304" pitchFamily="18" charset="0"/>
              </a:rPr>
              <a:pPr>
                <a:spcBef>
                  <a:spcPct val="0"/>
                </a:spcBef>
                <a:buFontTx/>
                <a:buNone/>
              </a:pPr>
              <a:t>10</a:t>
            </a:fld>
            <a:endParaRPr lang="en-US" altLang="en-US" sz="1400">
              <a:solidFill>
                <a:srgbClr val="FFC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374702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a:extLst>
              <a:ext uri="{FF2B5EF4-FFF2-40B4-BE49-F238E27FC236}">
                <a16:creationId xmlns:a16="http://schemas.microsoft.com/office/drawing/2014/main" id="{B008E49F-564B-BD6D-7A5E-99A65DDBFD3D}"/>
              </a:ext>
            </a:extLst>
          </p:cNvPr>
          <p:cNvSpPr>
            <a:spLocks noGrp="1"/>
          </p:cNvSpPr>
          <p:nvPr>
            <p:ph type="title"/>
          </p:nvPr>
        </p:nvSpPr>
        <p:spPr>
          <a:xfrm>
            <a:off x="0" y="0"/>
            <a:ext cx="9144000" cy="1143000"/>
          </a:xfrm>
        </p:spPr>
        <p:txBody>
          <a:bodyPr/>
          <a:lstStyle/>
          <a:p>
            <a:pPr eaLnBrk="1" hangingPunct="1"/>
            <a:r>
              <a:rPr lang="en-US" altLang="en-US" sz="3200" dirty="0">
                <a:latin typeface="Times New Roman" panose="02020603050405020304" pitchFamily="18" charset="0"/>
                <a:cs typeface="Times New Roman" panose="02020603050405020304" pitchFamily="18" charset="0"/>
              </a:rPr>
              <a:t>Fundamentals of Blockchain Technology</a:t>
            </a:r>
          </a:p>
        </p:txBody>
      </p:sp>
      <p:sp>
        <p:nvSpPr>
          <p:cNvPr id="3" name="Content Placeholder 2">
            <a:extLst>
              <a:ext uri="{FF2B5EF4-FFF2-40B4-BE49-F238E27FC236}">
                <a16:creationId xmlns:a16="http://schemas.microsoft.com/office/drawing/2014/main" id="{872865F0-898E-32FD-D5D2-7C578D090EA2}"/>
              </a:ext>
            </a:extLst>
          </p:cNvPr>
          <p:cNvSpPr>
            <a:spLocks noGrp="1"/>
          </p:cNvSpPr>
          <p:nvPr>
            <p:ph idx="1"/>
          </p:nvPr>
        </p:nvSpPr>
        <p:spPr>
          <a:xfrm>
            <a:off x="457200" y="1524000"/>
            <a:ext cx="8229600" cy="4602163"/>
          </a:xfrm>
        </p:spPr>
        <p:txBody>
          <a:bodyPr/>
          <a:lstStyle/>
          <a:p>
            <a:pPr algn="just">
              <a:buFont typeface="Arial" panose="020B0604020202020204" pitchFamily="34" charset="0"/>
              <a:buChar char="•"/>
            </a:pPr>
            <a:r>
              <a:rPr lang="en-US" sz="2400" b="1" i="0" dirty="0">
                <a:solidFill>
                  <a:srgbClr val="0000FF"/>
                </a:solidFill>
                <a:effectLst/>
                <a:latin typeface="Times New Roman" panose="02020603050405020304" pitchFamily="18" charset="0"/>
                <a:cs typeface="Times New Roman" panose="02020603050405020304" pitchFamily="18" charset="0"/>
              </a:rPr>
              <a:t>Block Creation: </a:t>
            </a:r>
            <a:r>
              <a:rPr lang="en-US" sz="2400" b="0" i="0" dirty="0">
                <a:solidFill>
                  <a:srgbClr val="374151"/>
                </a:solidFill>
                <a:effectLst/>
                <a:latin typeface="Times New Roman" panose="02020603050405020304" pitchFamily="18" charset="0"/>
                <a:cs typeface="Times New Roman" panose="02020603050405020304" pitchFamily="18" charset="0"/>
              </a:rPr>
              <a:t>Once a miner has validated a set of transactions, they work to create a new block by solving a complex mathematical puzzle. </a:t>
            </a:r>
          </a:p>
          <a:p>
            <a:pPr algn="just">
              <a:buFont typeface="Arial" panose="020B0604020202020204" pitchFamily="34" charset="0"/>
              <a:buChar char="•"/>
            </a:pPr>
            <a:r>
              <a:rPr lang="en-US" sz="2400" b="0" i="0" dirty="0">
                <a:solidFill>
                  <a:srgbClr val="374151"/>
                </a:solidFill>
                <a:effectLst/>
                <a:latin typeface="Times New Roman" panose="02020603050405020304" pitchFamily="18" charset="0"/>
                <a:cs typeface="Times New Roman" panose="02020603050405020304" pitchFamily="18" charset="0"/>
              </a:rPr>
              <a:t>This process is known as Proof-of-Work, and it requires miners to use their computing power to solve the puzzle, with the first miner to solve the puzzle being rewarded with new Bitcoins.</a:t>
            </a:r>
          </a:p>
          <a:p>
            <a:pPr algn="just">
              <a:buFont typeface="Arial" panose="020B0604020202020204" pitchFamily="34" charset="0"/>
              <a:buChar char="•"/>
            </a:pPr>
            <a:r>
              <a:rPr lang="en-US" sz="2400" b="1" i="0" dirty="0">
                <a:solidFill>
                  <a:srgbClr val="0000FF"/>
                </a:solidFill>
                <a:effectLst/>
                <a:latin typeface="Times New Roman" panose="02020603050405020304" pitchFamily="18" charset="0"/>
                <a:cs typeface="Times New Roman" panose="02020603050405020304" pitchFamily="18" charset="0"/>
              </a:rPr>
              <a:t>Block Addition: </a:t>
            </a:r>
            <a:r>
              <a:rPr lang="en-US" sz="2400" b="0" i="0" dirty="0">
                <a:solidFill>
                  <a:srgbClr val="374151"/>
                </a:solidFill>
                <a:effectLst/>
                <a:latin typeface="Times New Roman" panose="02020603050405020304" pitchFamily="18" charset="0"/>
                <a:cs typeface="Times New Roman" panose="02020603050405020304" pitchFamily="18" charset="0"/>
              </a:rPr>
              <a:t>Once a miner has created a new block, it is added to the blockchain, and the miner is rewarded with a set amount of new Bitcoins as an incentive for their work. </a:t>
            </a:r>
          </a:p>
          <a:p>
            <a:pPr marL="0" indent="0" algn="just"/>
            <a:endParaRPr lang="en-US" sz="2400" dirty="0">
              <a:solidFill>
                <a:srgbClr val="0000FF"/>
              </a:solidFill>
            </a:endParaRPr>
          </a:p>
        </p:txBody>
      </p:sp>
      <p:sp>
        <p:nvSpPr>
          <p:cNvPr id="16388" name="Date Placeholder 3">
            <a:extLst>
              <a:ext uri="{FF2B5EF4-FFF2-40B4-BE49-F238E27FC236}">
                <a16:creationId xmlns:a16="http://schemas.microsoft.com/office/drawing/2014/main" id="{D492FC9C-4438-C0E9-FA10-D8B5BFE7198B}"/>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fld id="{C30E2BC3-8C9B-4F69-A3CE-53C5A42CA14C}" type="datetime3">
              <a:rPr lang="en-US" altLang="en-US" sz="1600" smtClean="0">
                <a:solidFill>
                  <a:srgbClr val="FFC000"/>
                </a:solidFill>
                <a:latin typeface="Times New Roman" panose="02020603050405020304" pitchFamily="18" charset="0"/>
              </a:rPr>
              <a:pPr fontAlgn="base">
                <a:spcBef>
                  <a:spcPct val="0"/>
                </a:spcBef>
                <a:spcAft>
                  <a:spcPct val="0"/>
                </a:spcAft>
                <a:buFontTx/>
                <a:buNone/>
              </a:pPr>
              <a:t>18 March 2023</a:t>
            </a:fld>
            <a:endParaRPr lang="en-US" altLang="en-US" sz="1600" dirty="0">
              <a:solidFill>
                <a:srgbClr val="FFC000"/>
              </a:solidFill>
              <a:latin typeface="Times New Roman" panose="02020603050405020304" pitchFamily="18" charset="0"/>
            </a:endParaRPr>
          </a:p>
        </p:txBody>
      </p:sp>
      <p:sp>
        <p:nvSpPr>
          <p:cNvPr id="16389" name="Footer Placeholder 4">
            <a:extLst>
              <a:ext uri="{FF2B5EF4-FFF2-40B4-BE49-F238E27FC236}">
                <a16:creationId xmlns:a16="http://schemas.microsoft.com/office/drawing/2014/main" id="{E4E49A54-5FC0-74F0-A8B7-A303EDDA37B4}"/>
              </a:ext>
            </a:extLst>
          </p:cNvPr>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r>
              <a:rPr lang="en-US" altLang="en-US" sz="1600" dirty="0">
                <a:solidFill>
                  <a:srgbClr val="FFC000"/>
                </a:solidFill>
                <a:latin typeface="Times New Roman" panose="02020603050405020304" pitchFamily="18" charset="0"/>
              </a:rPr>
              <a:t>Module 2</a:t>
            </a:r>
          </a:p>
        </p:txBody>
      </p:sp>
      <p:sp>
        <p:nvSpPr>
          <p:cNvPr id="16390" name="Slide Number Placeholder 5">
            <a:extLst>
              <a:ext uri="{FF2B5EF4-FFF2-40B4-BE49-F238E27FC236}">
                <a16:creationId xmlns:a16="http://schemas.microsoft.com/office/drawing/2014/main" id="{9DBF0D5A-FC2E-644A-EA84-8AA4D3EE8479}"/>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D296C6BF-1F3E-4503-9F36-B7C4E4D0589B}" type="slidenum">
              <a:rPr lang="en-US" altLang="en-US" sz="1400" smtClean="0">
                <a:solidFill>
                  <a:srgbClr val="FFC000"/>
                </a:solidFill>
                <a:latin typeface="Times New Roman" panose="02020603050405020304" pitchFamily="18" charset="0"/>
                <a:cs typeface="Times New Roman" panose="02020603050405020304" pitchFamily="18" charset="0"/>
              </a:rPr>
              <a:pPr>
                <a:spcBef>
                  <a:spcPct val="0"/>
                </a:spcBef>
                <a:buFontTx/>
                <a:buNone/>
              </a:pPr>
              <a:t>11</a:t>
            </a:fld>
            <a:endParaRPr lang="en-US" altLang="en-US" sz="1400">
              <a:solidFill>
                <a:srgbClr val="FFC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412424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a:extLst>
              <a:ext uri="{FF2B5EF4-FFF2-40B4-BE49-F238E27FC236}">
                <a16:creationId xmlns:a16="http://schemas.microsoft.com/office/drawing/2014/main" id="{B008E49F-564B-BD6D-7A5E-99A65DDBFD3D}"/>
              </a:ext>
            </a:extLst>
          </p:cNvPr>
          <p:cNvSpPr>
            <a:spLocks noGrp="1"/>
          </p:cNvSpPr>
          <p:nvPr>
            <p:ph type="title"/>
          </p:nvPr>
        </p:nvSpPr>
        <p:spPr>
          <a:xfrm>
            <a:off x="0" y="0"/>
            <a:ext cx="9144000" cy="1143000"/>
          </a:xfrm>
        </p:spPr>
        <p:txBody>
          <a:bodyPr/>
          <a:lstStyle/>
          <a:p>
            <a:pPr eaLnBrk="1" hangingPunct="1"/>
            <a:r>
              <a:rPr lang="en-US" altLang="en-US" sz="3200" dirty="0">
                <a:latin typeface="Times New Roman" panose="02020603050405020304" pitchFamily="18" charset="0"/>
                <a:cs typeface="Times New Roman" panose="02020603050405020304" pitchFamily="18" charset="0"/>
              </a:rPr>
              <a:t>Fundamentals of Blockchain Technology</a:t>
            </a:r>
          </a:p>
        </p:txBody>
      </p:sp>
      <p:sp>
        <p:nvSpPr>
          <p:cNvPr id="3" name="Content Placeholder 2">
            <a:extLst>
              <a:ext uri="{FF2B5EF4-FFF2-40B4-BE49-F238E27FC236}">
                <a16:creationId xmlns:a16="http://schemas.microsoft.com/office/drawing/2014/main" id="{872865F0-898E-32FD-D5D2-7C578D090EA2}"/>
              </a:ext>
            </a:extLst>
          </p:cNvPr>
          <p:cNvSpPr>
            <a:spLocks noGrp="1"/>
          </p:cNvSpPr>
          <p:nvPr>
            <p:ph idx="1"/>
          </p:nvPr>
        </p:nvSpPr>
        <p:spPr>
          <a:xfrm>
            <a:off x="457200" y="1447800"/>
            <a:ext cx="8229600" cy="4678363"/>
          </a:xfrm>
        </p:spPr>
        <p:txBody>
          <a:bodyPr/>
          <a:lstStyle/>
          <a:p>
            <a:pPr algn="just">
              <a:buFont typeface="Arial" panose="020B0604020202020204" pitchFamily="34" charset="0"/>
              <a:buChar char="•"/>
            </a:pPr>
            <a:r>
              <a:rPr lang="en-US" sz="2400" b="0" i="0" dirty="0">
                <a:solidFill>
                  <a:srgbClr val="374151"/>
                </a:solidFill>
                <a:effectLst/>
                <a:latin typeface="Times New Roman" panose="02020603050405020304" pitchFamily="18" charset="0"/>
                <a:cs typeface="Times New Roman" panose="02020603050405020304" pitchFamily="18" charset="0"/>
              </a:rPr>
              <a:t>This process of adding new blocks to the chain is essential for maintaining the integrity of the network, as it ensures that all transactions are recorded in a tamper-proof and decentralized ledger.</a:t>
            </a:r>
          </a:p>
          <a:p>
            <a:pPr algn="just">
              <a:buFont typeface="Arial" panose="020B0604020202020204" pitchFamily="34" charset="0"/>
              <a:buChar char="•"/>
            </a:pPr>
            <a:r>
              <a:rPr lang="en-US" sz="2400" b="1" i="0" dirty="0">
                <a:solidFill>
                  <a:srgbClr val="0000FF"/>
                </a:solidFill>
                <a:effectLst/>
                <a:latin typeface="Times New Roman" panose="02020603050405020304" pitchFamily="18" charset="0"/>
                <a:cs typeface="Times New Roman" panose="02020603050405020304" pitchFamily="18" charset="0"/>
              </a:rPr>
              <a:t>Network Security: </a:t>
            </a:r>
            <a:r>
              <a:rPr lang="en-US" sz="2400" b="0" i="0" dirty="0">
                <a:solidFill>
                  <a:srgbClr val="374151"/>
                </a:solidFill>
                <a:effectLst/>
                <a:latin typeface="Times New Roman" panose="02020603050405020304" pitchFamily="18" charset="0"/>
                <a:cs typeface="Times New Roman" panose="02020603050405020304" pitchFamily="18" charset="0"/>
              </a:rPr>
              <a:t>Miners also play a crucial role in maintaining the security of the Bitcoin network. </a:t>
            </a:r>
          </a:p>
          <a:p>
            <a:pPr algn="just">
              <a:buFont typeface="Arial" panose="020B0604020202020204" pitchFamily="34" charset="0"/>
              <a:buChar char="•"/>
            </a:pPr>
            <a:r>
              <a:rPr lang="en-US" sz="2400" b="0" i="0" dirty="0">
                <a:solidFill>
                  <a:srgbClr val="374151"/>
                </a:solidFill>
                <a:effectLst/>
                <a:latin typeface="Times New Roman" panose="02020603050405020304" pitchFamily="18" charset="0"/>
                <a:cs typeface="Times New Roman" panose="02020603050405020304" pitchFamily="18" charset="0"/>
              </a:rPr>
              <a:t>By using their computing power to solve complex mathematical problems, miners make it extremely difficult for anyone to manipulate the network or alter past transactions.</a:t>
            </a:r>
          </a:p>
          <a:p>
            <a:pPr algn="just">
              <a:buFont typeface="Arial" panose="020B0604020202020204" pitchFamily="34" charset="0"/>
              <a:buChar char="•"/>
            </a:pPr>
            <a:endParaRPr lang="en-US" sz="2400" b="0" i="0" dirty="0">
              <a:solidFill>
                <a:srgbClr val="374151"/>
              </a:solidFill>
              <a:effectLst/>
              <a:latin typeface="Times New Roman" panose="02020603050405020304" pitchFamily="18" charset="0"/>
              <a:cs typeface="Times New Roman" panose="02020603050405020304" pitchFamily="18" charset="0"/>
            </a:endParaRPr>
          </a:p>
        </p:txBody>
      </p:sp>
      <p:sp>
        <p:nvSpPr>
          <p:cNvPr id="16388" name="Date Placeholder 3">
            <a:extLst>
              <a:ext uri="{FF2B5EF4-FFF2-40B4-BE49-F238E27FC236}">
                <a16:creationId xmlns:a16="http://schemas.microsoft.com/office/drawing/2014/main" id="{D492FC9C-4438-C0E9-FA10-D8B5BFE7198B}"/>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fld id="{C30E2BC3-8C9B-4F69-A3CE-53C5A42CA14C}" type="datetime3">
              <a:rPr lang="en-US" altLang="en-US" sz="1600" smtClean="0">
                <a:solidFill>
                  <a:srgbClr val="FFC000"/>
                </a:solidFill>
                <a:latin typeface="Times New Roman" panose="02020603050405020304" pitchFamily="18" charset="0"/>
              </a:rPr>
              <a:pPr fontAlgn="base">
                <a:spcBef>
                  <a:spcPct val="0"/>
                </a:spcBef>
                <a:spcAft>
                  <a:spcPct val="0"/>
                </a:spcAft>
                <a:buFontTx/>
                <a:buNone/>
              </a:pPr>
              <a:t>18 March 2023</a:t>
            </a:fld>
            <a:endParaRPr lang="en-US" altLang="en-US" sz="1600" dirty="0">
              <a:solidFill>
                <a:srgbClr val="FFC000"/>
              </a:solidFill>
              <a:latin typeface="Times New Roman" panose="02020603050405020304" pitchFamily="18" charset="0"/>
            </a:endParaRPr>
          </a:p>
        </p:txBody>
      </p:sp>
      <p:sp>
        <p:nvSpPr>
          <p:cNvPr id="16389" name="Footer Placeholder 4">
            <a:extLst>
              <a:ext uri="{FF2B5EF4-FFF2-40B4-BE49-F238E27FC236}">
                <a16:creationId xmlns:a16="http://schemas.microsoft.com/office/drawing/2014/main" id="{E4E49A54-5FC0-74F0-A8B7-A303EDDA37B4}"/>
              </a:ext>
            </a:extLst>
          </p:cNvPr>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r>
              <a:rPr lang="en-US" altLang="en-US" sz="1600" dirty="0">
                <a:solidFill>
                  <a:srgbClr val="FFC000"/>
                </a:solidFill>
                <a:latin typeface="Times New Roman" panose="02020603050405020304" pitchFamily="18" charset="0"/>
              </a:rPr>
              <a:t>Module 2</a:t>
            </a:r>
          </a:p>
        </p:txBody>
      </p:sp>
      <p:sp>
        <p:nvSpPr>
          <p:cNvPr id="16390" name="Slide Number Placeholder 5">
            <a:extLst>
              <a:ext uri="{FF2B5EF4-FFF2-40B4-BE49-F238E27FC236}">
                <a16:creationId xmlns:a16="http://schemas.microsoft.com/office/drawing/2014/main" id="{9DBF0D5A-FC2E-644A-EA84-8AA4D3EE8479}"/>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D296C6BF-1F3E-4503-9F36-B7C4E4D0589B}" type="slidenum">
              <a:rPr lang="en-US" altLang="en-US" sz="1400" smtClean="0">
                <a:solidFill>
                  <a:srgbClr val="FFC000"/>
                </a:solidFill>
                <a:latin typeface="Times New Roman" panose="02020603050405020304" pitchFamily="18" charset="0"/>
                <a:cs typeface="Times New Roman" panose="02020603050405020304" pitchFamily="18" charset="0"/>
              </a:rPr>
              <a:pPr>
                <a:spcBef>
                  <a:spcPct val="0"/>
                </a:spcBef>
                <a:buFontTx/>
                <a:buNone/>
              </a:pPr>
              <a:t>12</a:t>
            </a:fld>
            <a:endParaRPr lang="en-US" altLang="en-US" sz="1400">
              <a:solidFill>
                <a:srgbClr val="FFC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440717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a:extLst>
              <a:ext uri="{FF2B5EF4-FFF2-40B4-BE49-F238E27FC236}">
                <a16:creationId xmlns:a16="http://schemas.microsoft.com/office/drawing/2014/main" id="{B008E49F-564B-BD6D-7A5E-99A65DDBFD3D}"/>
              </a:ext>
            </a:extLst>
          </p:cNvPr>
          <p:cNvSpPr>
            <a:spLocks noGrp="1"/>
          </p:cNvSpPr>
          <p:nvPr>
            <p:ph type="title"/>
          </p:nvPr>
        </p:nvSpPr>
        <p:spPr>
          <a:xfrm>
            <a:off x="0" y="0"/>
            <a:ext cx="9144000" cy="1143000"/>
          </a:xfrm>
        </p:spPr>
        <p:txBody>
          <a:bodyPr/>
          <a:lstStyle/>
          <a:p>
            <a:pPr eaLnBrk="1" hangingPunct="1"/>
            <a:r>
              <a:rPr lang="en-US" altLang="en-US" sz="3200" dirty="0">
                <a:latin typeface="Times New Roman" panose="02020603050405020304" pitchFamily="18" charset="0"/>
                <a:cs typeface="Times New Roman" panose="02020603050405020304" pitchFamily="18" charset="0"/>
              </a:rPr>
              <a:t>Fundamentals of Blockchain Technology</a:t>
            </a:r>
          </a:p>
        </p:txBody>
      </p:sp>
      <p:sp>
        <p:nvSpPr>
          <p:cNvPr id="3" name="Content Placeholder 2">
            <a:extLst>
              <a:ext uri="{FF2B5EF4-FFF2-40B4-BE49-F238E27FC236}">
                <a16:creationId xmlns:a16="http://schemas.microsoft.com/office/drawing/2014/main" id="{872865F0-898E-32FD-D5D2-7C578D090EA2}"/>
              </a:ext>
            </a:extLst>
          </p:cNvPr>
          <p:cNvSpPr>
            <a:spLocks noGrp="1"/>
          </p:cNvSpPr>
          <p:nvPr>
            <p:ph idx="1"/>
          </p:nvPr>
        </p:nvSpPr>
        <p:spPr/>
        <p:txBody>
          <a:bodyPr/>
          <a:lstStyle/>
          <a:p>
            <a:pPr algn="ctr"/>
            <a:r>
              <a:rPr lang="en-US" sz="2800" b="1" i="0" dirty="0">
                <a:solidFill>
                  <a:srgbClr val="0000FF"/>
                </a:solidFill>
                <a:effectLst/>
                <a:latin typeface="Times New Roman" panose="02020603050405020304" pitchFamily="18" charset="0"/>
                <a:cs typeface="Times New Roman" panose="02020603050405020304" pitchFamily="18" charset="0"/>
              </a:rPr>
              <a:t>Features of the Bitcoin Blockchain</a:t>
            </a:r>
          </a:p>
          <a:p>
            <a:pPr marL="0" algn="just">
              <a:buFont typeface="Arial" charset="0"/>
              <a:buNone/>
              <a:defRPr/>
            </a:pPr>
            <a:r>
              <a:rPr lang="en-US" sz="2400" dirty="0">
                <a:solidFill>
                  <a:schemeClr val="tx1"/>
                </a:solidFill>
                <a:latin typeface="Times New Roman" panose="02020603050405020304" pitchFamily="18" charset="0"/>
                <a:cs typeface="Times New Roman" panose="02020603050405020304" pitchFamily="18" charset="0"/>
              </a:rPr>
              <a:t>The Bitcoin Blockchain has several unique features that set it apart from traditional financial systems. Here are some of the key features of the Bitcoin Blockchain:</a:t>
            </a:r>
          </a:p>
          <a:p>
            <a:pPr marL="457200" indent="-457200" algn="just">
              <a:buFont typeface="Arial" panose="020B0604020202020204" pitchFamily="34" charset="0"/>
              <a:buChar char="•"/>
              <a:defRPr/>
            </a:pPr>
            <a:r>
              <a:rPr lang="en-US" sz="2400" b="1" dirty="0">
                <a:solidFill>
                  <a:srgbClr val="0000FF"/>
                </a:solidFill>
                <a:latin typeface="Times New Roman" panose="02020603050405020304" pitchFamily="18" charset="0"/>
                <a:cs typeface="Times New Roman" panose="02020603050405020304" pitchFamily="18" charset="0"/>
              </a:rPr>
              <a:t>Decentralization: </a:t>
            </a:r>
            <a:r>
              <a:rPr lang="en-US" sz="2400" dirty="0">
                <a:solidFill>
                  <a:schemeClr val="tx1"/>
                </a:solidFill>
                <a:latin typeface="Times New Roman" panose="02020603050405020304" pitchFamily="18" charset="0"/>
                <a:cs typeface="Times New Roman" panose="02020603050405020304" pitchFamily="18" charset="0"/>
              </a:rPr>
              <a:t>The Bitcoin Blockchain is decentralized, meaning that it is not controlled by any single entity or institution. This makes it more resilient to cyber attacks and other forms of manipulation.</a:t>
            </a:r>
          </a:p>
          <a:p>
            <a:pPr marL="457200" indent="-457200" algn="just">
              <a:buFont typeface="Arial" panose="020B0604020202020204" pitchFamily="34" charset="0"/>
              <a:buChar char="•"/>
              <a:defRPr/>
            </a:pPr>
            <a:r>
              <a:rPr lang="en-US" sz="2400" b="1" dirty="0">
                <a:solidFill>
                  <a:srgbClr val="0000FF"/>
                </a:solidFill>
                <a:latin typeface="Times New Roman" panose="02020603050405020304" pitchFamily="18" charset="0"/>
                <a:cs typeface="Times New Roman" panose="02020603050405020304" pitchFamily="18" charset="0"/>
              </a:rPr>
              <a:t>Immutability: </a:t>
            </a:r>
            <a:r>
              <a:rPr lang="en-US" sz="2400" dirty="0">
                <a:solidFill>
                  <a:schemeClr val="tx1"/>
                </a:solidFill>
                <a:latin typeface="Times New Roman" panose="02020603050405020304" pitchFamily="18" charset="0"/>
                <a:cs typeface="Times New Roman" panose="02020603050405020304" pitchFamily="18" charset="0"/>
              </a:rPr>
              <a:t>Once a transaction is recorded on the Bitcoin Blockchain, it cannot be altered or deleted. This makes the ledger tamper-proof and ensures that all transactions are transparent and verifiable.</a:t>
            </a:r>
          </a:p>
        </p:txBody>
      </p:sp>
      <p:sp>
        <p:nvSpPr>
          <p:cNvPr id="16388" name="Date Placeholder 3">
            <a:extLst>
              <a:ext uri="{FF2B5EF4-FFF2-40B4-BE49-F238E27FC236}">
                <a16:creationId xmlns:a16="http://schemas.microsoft.com/office/drawing/2014/main" id="{D492FC9C-4438-C0E9-FA10-D8B5BFE7198B}"/>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fld id="{C30E2BC3-8C9B-4F69-A3CE-53C5A42CA14C}" type="datetime3">
              <a:rPr lang="en-US" altLang="en-US" sz="1600" smtClean="0">
                <a:solidFill>
                  <a:srgbClr val="FFC000"/>
                </a:solidFill>
                <a:latin typeface="Times New Roman" panose="02020603050405020304" pitchFamily="18" charset="0"/>
              </a:rPr>
              <a:pPr fontAlgn="base">
                <a:spcBef>
                  <a:spcPct val="0"/>
                </a:spcBef>
                <a:spcAft>
                  <a:spcPct val="0"/>
                </a:spcAft>
                <a:buFontTx/>
                <a:buNone/>
              </a:pPr>
              <a:t>18 March 2023</a:t>
            </a:fld>
            <a:endParaRPr lang="en-US" altLang="en-US" sz="1600" dirty="0">
              <a:solidFill>
                <a:srgbClr val="FFC000"/>
              </a:solidFill>
              <a:latin typeface="Times New Roman" panose="02020603050405020304" pitchFamily="18" charset="0"/>
            </a:endParaRPr>
          </a:p>
        </p:txBody>
      </p:sp>
      <p:sp>
        <p:nvSpPr>
          <p:cNvPr id="16389" name="Footer Placeholder 4">
            <a:extLst>
              <a:ext uri="{FF2B5EF4-FFF2-40B4-BE49-F238E27FC236}">
                <a16:creationId xmlns:a16="http://schemas.microsoft.com/office/drawing/2014/main" id="{E4E49A54-5FC0-74F0-A8B7-A303EDDA37B4}"/>
              </a:ext>
            </a:extLst>
          </p:cNvPr>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r>
              <a:rPr lang="en-US" altLang="en-US" sz="1600" dirty="0">
                <a:solidFill>
                  <a:srgbClr val="FFC000"/>
                </a:solidFill>
                <a:latin typeface="Times New Roman" panose="02020603050405020304" pitchFamily="18" charset="0"/>
              </a:rPr>
              <a:t>Module 2</a:t>
            </a:r>
          </a:p>
        </p:txBody>
      </p:sp>
      <p:sp>
        <p:nvSpPr>
          <p:cNvPr id="16390" name="Slide Number Placeholder 5">
            <a:extLst>
              <a:ext uri="{FF2B5EF4-FFF2-40B4-BE49-F238E27FC236}">
                <a16:creationId xmlns:a16="http://schemas.microsoft.com/office/drawing/2014/main" id="{9DBF0D5A-FC2E-644A-EA84-8AA4D3EE8479}"/>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D296C6BF-1F3E-4503-9F36-B7C4E4D0589B}" type="slidenum">
              <a:rPr lang="en-US" altLang="en-US" sz="1400" smtClean="0">
                <a:solidFill>
                  <a:srgbClr val="FFC000"/>
                </a:solidFill>
                <a:latin typeface="Times New Roman" panose="02020603050405020304" pitchFamily="18" charset="0"/>
                <a:cs typeface="Times New Roman" panose="02020603050405020304" pitchFamily="18" charset="0"/>
              </a:rPr>
              <a:pPr>
                <a:spcBef>
                  <a:spcPct val="0"/>
                </a:spcBef>
                <a:buFontTx/>
                <a:buNone/>
              </a:pPr>
              <a:t>13</a:t>
            </a:fld>
            <a:endParaRPr lang="en-US" altLang="en-US" sz="1400">
              <a:solidFill>
                <a:srgbClr val="FFC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148410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a:extLst>
              <a:ext uri="{FF2B5EF4-FFF2-40B4-BE49-F238E27FC236}">
                <a16:creationId xmlns:a16="http://schemas.microsoft.com/office/drawing/2014/main" id="{B008E49F-564B-BD6D-7A5E-99A65DDBFD3D}"/>
              </a:ext>
            </a:extLst>
          </p:cNvPr>
          <p:cNvSpPr>
            <a:spLocks noGrp="1"/>
          </p:cNvSpPr>
          <p:nvPr>
            <p:ph type="title"/>
          </p:nvPr>
        </p:nvSpPr>
        <p:spPr>
          <a:xfrm>
            <a:off x="0" y="0"/>
            <a:ext cx="9144000" cy="1143000"/>
          </a:xfrm>
        </p:spPr>
        <p:txBody>
          <a:bodyPr/>
          <a:lstStyle/>
          <a:p>
            <a:pPr eaLnBrk="1" hangingPunct="1"/>
            <a:r>
              <a:rPr lang="en-US" altLang="en-US" sz="3200" dirty="0">
                <a:latin typeface="Times New Roman" panose="02020603050405020304" pitchFamily="18" charset="0"/>
                <a:cs typeface="Times New Roman" panose="02020603050405020304" pitchFamily="18" charset="0"/>
              </a:rPr>
              <a:t>Fundamentals of Blockchain Technology</a:t>
            </a:r>
          </a:p>
        </p:txBody>
      </p:sp>
      <p:sp>
        <p:nvSpPr>
          <p:cNvPr id="3" name="Content Placeholder 2">
            <a:extLst>
              <a:ext uri="{FF2B5EF4-FFF2-40B4-BE49-F238E27FC236}">
                <a16:creationId xmlns:a16="http://schemas.microsoft.com/office/drawing/2014/main" id="{872865F0-898E-32FD-D5D2-7C578D090EA2}"/>
              </a:ext>
            </a:extLst>
          </p:cNvPr>
          <p:cNvSpPr>
            <a:spLocks noGrp="1"/>
          </p:cNvSpPr>
          <p:nvPr>
            <p:ph idx="1"/>
          </p:nvPr>
        </p:nvSpPr>
        <p:spPr>
          <a:xfrm>
            <a:off x="472440" y="1189037"/>
            <a:ext cx="8229600" cy="4525963"/>
          </a:xfrm>
        </p:spPr>
        <p:txBody>
          <a:bodyPr/>
          <a:lstStyle/>
          <a:p>
            <a:pPr marL="457200" indent="-457200" algn="just">
              <a:buFont typeface="Arial" panose="020B0604020202020204" pitchFamily="34" charset="0"/>
              <a:buChar char="•"/>
              <a:defRPr/>
            </a:pPr>
            <a:r>
              <a:rPr lang="en-US" sz="2400" b="1" dirty="0">
                <a:solidFill>
                  <a:srgbClr val="0000FF"/>
                </a:solidFill>
                <a:latin typeface="Times New Roman" panose="02020603050405020304" pitchFamily="18" charset="0"/>
                <a:cs typeface="Times New Roman" panose="02020603050405020304" pitchFamily="18" charset="0"/>
              </a:rPr>
              <a:t>Transparency: </a:t>
            </a:r>
            <a:r>
              <a:rPr lang="en-US" sz="2400" dirty="0">
                <a:solidFill>
                  <a:schemeClr val="tx1"/>
                </a:solidFill>
                <a:latin typeface="Times New Roman" panose="02020603050405020304" pitchFamily="18" charset="0"/>
                <a:cs typeface="Times New Roman" panose="02020603050405020304" pitchFamily="18" charset="0"/>
              </a:rPr>
              <a:t>All transactions on the Bitcoin Blockchain are public, meaning that anyone can view them at any time. This creates a transparent and open financial system that is accessible to anyone with an internet connection.</a:t>
            </a:r>
          </a:p>
          <a:p>
            <a:pPr marL="457200" indent="-457200" algn="just">
              <a:buFont typeface="Arial" panose="020B0604020202020204" pitchFamily="34" charset="0"/>
              <a:buChar char="•"/>
              <a:defRPr/>
            </a:pPr>
            <a:r>
              <a:rPr lang="en-US" sz="2400" b="1" dirty="0">
                <a:solidFill>
                  <a:srgbClr val="0000FF"/>
                </a:solidFill>
                <a:latin typeface="Times New Roman" panose="02020603050405020304" pitchFamily="18" charset="0"/>
                <a:cs typeface="Times New Roman" panose="02020603050405020304" pitchFamily="18" charset="0"/>
              </a:rPr>
              <a:t>Pseudonymity: </a:t>
            </a:r>
            <a:r>
              <a:rPr lang="en-US" sz="2400" dirty="0">
                <a:solidFill>
                  <a:schemeClr val="tx1"/>
                </a:solidFill>
                <a:latin typeface="Times New Roman" panose="02020603050405020304" pitchFamily="18" charset="0"/>
                <a:cs typeface="Times New Roman" panose="02020603050405020304" pitchFamily="18" charset="0"/>
              </a:rPr>
              <a:t>While Bitcoin transactions are public, they are not tied to real-world identities. Instead, users are identified by a unique wallet address, which helps to protect their privacy and anonymity.</a:t>
            </a:r>
          </a:p>
          <a:p>
            <a:pPr marL="457200" indent="-457200" algn="just">
              <a:buFont typeface="Arial" panose="020B0604020202020204" pitchFamily="34" charset="0"/>
              <a:buChar char="•"/>
              <a:defRPr/>
            </a:pPr>
            <a:r>
              <a:rPr lang="en-US" sz="2400" b="1" dirty="0">
                <a:solidFill>
                  <a:srgbClr val="0000FF"/>
                </a:solidFill>
                <a:latin typeface="Times New Roman" panose="02020603050405020304" pitchFamily="18" charset="0"/>
                <a:cs typeface="Times New Roman" panose="02020603050405020304" pitchFamily="18" charset="0"/>
              </a:rPr>
              <a:t>Security: </a:t>
            </a:r>
            <a:r>
              <a:rPr lang="en-US" sz="2400" dirty="0">
                <a:solidFill>
                  <a:schemeClr val="tx1"/>
                </a:solidFill>
                <a:latin typeface="Times New Roman" panose="02020603050405020304" pitchFamily="18" charset="0"/>
                <a:cs typeface="Times New Roman" panose="02020603050405020304" pitchFamily="18" charset="0"/>
              </a:rPr>
              <a:t>The Bitcoin Blockchain uses advanced cryptographic techniques to ensure the security of transactions and prevent fraud. This includes the use of digital signatures, hash functions, and Proof-of-Work to validate transactions and ensure that the ledger is secure and tamper-proof.</a:t>
            </a:r>
          </a:p>
          <a:p>
            <a:pPr algn="just">
              <a:buFont typeface="Arial" charset="0"/>
              <a:buNone/>
              <a:defRPr/>
            </a:pPr>
            <a:endParaRPr lang="en-US" sz="2400" dirty="0">
              <a:solidFill>
                <a:schemeClr val="tx1"/>
              </a:solidFill>
              <a:latin typeface="Times New Roman" panose="02020603050405020304" pitchFamily="18" charset="0"/>
              <a:cs typeface="Times New Roman" panose="02020603050405020304" pitchFamily="18" charset="0"/>
            </a:endParaRPr>
          </a:p>
          <a:p>
            <a:pPr algn="just">
              <a:buFont typeface="Arial" charset="0"/>
              <a:buNone/>
              <a:defRPr/>
            </a:pPr>
            <a:r>
              <a:rPr lang="en-US" sz="2400" dirty="0">
                <a:solidFill>
                  <a:schemeClr val="tx1"/>
                </a:solidFill>
                <a:latin typeface="Times New Roman" panose="02020603050405020304" pitchFamily="18" charset="0"/>
                <a:cs typeface="Times New Roman" panose="02020603050405020304" pitchFamily="18" charset="0"/>
              </a:rPr>
              <a:t>Overall, the Bitcoin Blockchain offers a unique set of features that make it a powerful tool for decentralized finance. By providing a transparent and secure ledger that is accessible to anyone, the Bitcoin Blockchain has the potential to revolutionize the way we think about money, finance, and the global economy.</a:t>
            </a:r>
          </a:p>
        </p:txBody>
      </p:sp>
      <p:sp>
        <p:nvSpPr>
          <p:cNvPr id="16388" name="Date Placeholder 3">
            <a:extLst>
              <a:ext uri="{FF2B5EF4-FFF2-40B4-BE49-F238E27FC236}">
                <a16:creationId xmlns:a16="http://schemas.microsoft.com/office/drawing/2014/main" id="{D492FC9C-4438-C0E9-FA10-D8B5BFE7198B}"/>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fld id="{C30E2BC3-8C9B-4F69-A3CE-53C5A42CA14C}" type="datetime3">
              <a:rPr lang="en-US" altLang="en-US" sz="1600" smtClean="0">
                <a:solidFill>
                  <a:srgbClr val="FFC000"/>
                </a:solidFill>
                <a:latin typeface="Times New Roman" panose="02020603050405020304" pitchFamily="18" charset="0"/>
              </a:rPr>
              <a:pPr fontAlgn="base">
                <a:spcBef>
                  <a:spcPct val="0"/>
                </a:spcBef>
                <a:spcAft>
                  <a:spcPct val="0"/>
                </a:spcAft>
                <a:buFontTx/>
                <a:buNone/>
              </a:pPr>
              <a:t>18 March 2023</a:t>
            </a:fld>
            <a:endParaRPr lang="en-US" altLang="en-US" sz="1600" dirty="0">
              <a:solidFill>
                <a:srgbClr val="FFC000"/>
              </a:solidFill>
              <a:latin typeface="Times New Roman" panose="02020603050405020304" pitchFamily="18" charset="0"/>
            </a:endParaRPr>
          </a:p>
        </p:txBody>
      </p:sp>
      <p:sp>
        <p:nvSpPr>
          <p:cNvPr id="16389" name="Footer Placeholder 4">
            <a:extLst>
              <a:ext uri="{FF2B5EF4-FFF2-40B4-BE49-F238E27FC236}">
                <a16:creationId xmlns:a16="http://schemas.microsoft.com/office/drawing/2014/main" id="{E4E49A54-5FC0-74F0-A8B7-A303EDDA37B4}"/>
              </a:ext>
            </a:extLst>
          </p:cNvPr>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r>
              <a:rPr lang="en-US" altLang="en-US" sz="1600" dirty="0">
                <a:solidFill>
                  <a:srgbClr val="FFC000"/>
                </a:solidFill>
                <a:latin typeface="Times New Roman" panose="02020603050405020304" pitchFamily="18" charset="0"/>
              </a:rPr>
              <a:t>Module 2</a:t>
            </a:r>
          </a:p>
        </p:txBody>
      </p:sp>
      <p:sp>
        <p:nvSpPr>
          <p:cNvPr id="16390" name="Slide Number Placeholder 5">
            <a:extLst>
              <a:ext uri="{FF2B5EF4-FFF2-40B4-BE49-F238E27FC236}">
                <a16:creationId xmlns:a16="http://schemas.microsoft.com/office/drawing/2014/main" id="{9DBF0D5A-FC2E-644A-EA84-8AA4D3EE8479}"/>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D296C6BF-1F3E-4503-9F36-B7C4E4D0589B}" type="slidenum">
              <a:rPr lang="en-US" altLang="en-US" sz="1400" smtClean="0">
                <a:solidFill>
                  <a:srgbClr val="FFC000"/>
                </a:solidFill>
                <a:latin typeface="Times New Roman" panose="02020603050405020304" pitchFamily="18" charset="0"/>
                <a:cs typeface="Times New Roman" panose="02020603050405020304" pitchFamily="18" charset="0"/>
              </a:rPr>
              <a:pPr>
                <a:spcBef>
                  <a:spcPct val="0"/>
                </a:spcBef>
                <a:buFontTx/>
                <a:buNone/>
              </a:pPr>
              <a:t>14</a:t>
            </a:fld>
            <a:endParaRPr lang="en-US" altLang="en-US" sz="1400">
              <a:solidFill>
                <a:srgbClr val="FFC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067548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a:extLst>
              <a:ext uri="{FF2B5EF4-FFF2-40B4-BE49-F238E27FC236}">
                <a16:creationId xmlns:a16="http://schemas.microsoft.com/office/drawing/2014/main" id="{B008E49F-564B-BD6D-7A5E-99A65DDBFD3D}"/>
              </a:ext>
            </a:extLst>
          </p:cNvPr>
          <p:cNvSpPr>
            <a:spLocks noGrp="1"/>
          </p:cNvSpPr>
          <p:nvPr>
            <p:ph type="title"/>
          </p:nvPr>
        </p:nvSpPr>
        <p:spPr>
          <a:xfrm>
            <a:off x="0" y="0"/>
            <a:ext cx="9144000" cy="1143000"/>
          </a:xfrm>
        </p:spPr>
        <p:txBody>
          <a:bodyPr/>
          <a:lstStyle/>
          <a:p>
            <a:pPr eaLnBrk="1" hangingPunct="1"/>
            <a:r>
              <a:rPr lang="en-US" altLang="en-US" sz="3200" dirty="0">
                <a:latin typeface="Times New Roman" panose="02020603050405020304" pitchFamily="18" charset="0"/>
                <a:cs typeface="Times New Roman" panose="02020603050405020304" pitchFamily="18" charset="0"/>
              </a:rPr>
              <a:t>Fundamentals of Blockchain Technology</a:t>
            </a:r>
          </a:p>
        </p:txBody>
      </p:sp>
      <p:sp>
        <p:nvSpPr>
          <p:cNvPr id="3" name="Content Placeholder 2">
            <a:extLst>
              <a:ext uri="{FF2B5EF4-FFF2-40B4-BE49-F238E27FC236}">
                <a16:creationId xmlns:a16="http://schemas.microsoft.com/office/drawing/2014/main" id="{872865F0-898E-32FD-D5D2-7C578D090EA2}"/>
              </a:ext>
            </a:extLst>
          </p:cNvPr>
          <p:cNvSpPr>
            <a:spLocks noGrp="1"/>
          </p:cNvSpPr>
          <p:nvPr>
            <p:ph idx="1"/>
          </p:nvPr>
        </p:nvSpPr>
        <p:spPr>
          <a:xfrm>
            <a:off x="457200" y="1143000"/>
            <a:ext cx="8229600" cy="4983163"/>
          </a:xfrm>
        </p:spPr>
        <p:txBody>
          <a:bodyPr/>
          <a:lstStyle/>
          <a:p>
            <a:pPr marL="0" indent="0" algn="just"/>
            <a:r>
              <a:rPr lang="en-US" sz="2400" b="0" i="0" dirty="0">
                <a:solidFill>
                  <a:srgbClr val="374151"/>
                </a:solidFill>
                <a:effectLst/>
                <a:latin typeface="Times New Roman" panose="02020603050405020304" pitchFamily="18" charset="0"/>
                <a:cs typeface="Times New Roman" panose="02020603050405020304" pitchFamily="18" charset="0"/>
              </a:rPr>
              <a:t>The unique features of the Bitcoin Blockchain make it a desirable technology for various use cases, including:</a:t>
            </a:r>
          </a:p>
          <a:p>
            <a:pPr algn="just">
              <a:buFont typeface="Arial" panose="020B0604020202020204" pitchFamily="34" charset="0"/>
              <a:buChar char="•"/>
            </a:pPr>
            <a:r>
              <a:rPr lang="en-US" sz="2400" b="1" i="0" dirty="0">
                <a:solidFill>
                  <a:srgbClr val="0000FF"/>
                </a:solidFill>
                <a:effectLst/>
                <a:latin typeface="Times New Roman" panose="02020603050405020304" pitchFamily="18" charset="0"/>
                <a:cs typeface="Times New Roman" panose="02020603050405020304" pitchFamily="18" charset="0"/>
              </a:rPr>
              <a:t>Decentralized Finance (DeFi): </a:t>
            </a:r>
            <a:r>
              <a:rPr lang="en-US" sz="2400" b="0" i="0" dirty="0">
                <a:solidFill>
                  <a:srgbClr val="374151"/>
                </a:solidFill>
                <a:effectLst/>
                <a:latin typeface="Times New Roman" panose="02020603050405020304" pitchFamily="18" charset="0"/>
                <a:cs typeface="Times New Roman" panose="02020603050405020304" pitchFamily="18" charset="0"/>
              </a:rPr>
              <a:t>The decentralization of the Bitcoin Blockchain makes it a desirable platform for DeFi applications, as it allows for transparent and secure transactions without the need for intermediaries.</a:t>
            </a:r>
          </a:p>
          <a:p>
            <a:pPr algn="just">
              <a:buFont typeface="Arial" panose="020B0604020202020204" pitchFamily="34" charset="0"/>
              <a:buChar char="•"/>
            </a:pPr>
            <a:r>
              <a:rPr lang="en-US" sz="2400" b="1" i="0" dirty="0">
                <a:solidFill>
                  <a:srgbClr val="0000FF"/>
                </a:solidFill>
                <a:effectLst/>
                <a:latin typeface="Times New Roman" panose="02020603050405020304" pitchFamily="18" charset="0"/>
                <a:cs typeface="Times New Roman" panose="02020603050405020304" pitchFamily="18" charset="0"/>
              </a:rPr>
              <a:t>Cross-Border Payments: </a:t>
            </a:r>
            <a:r>
              <a:rPr lang="en-US" sz="2400" b="0" i="0" dirty="0">
                <a:solidFill>
                  <a:srgbClr val="374151"/>
                </a:solidFill>
                <a:effectLst/>
                <a:latin typeface="Times New Roman" panose="02020603050405020304" pitchFamily="18" charset="0"/>
                <a:cs typeface="Times New Roman" panose="02020603050405020304" pitchFamily="18" charset="0"/>
              </a:rPr>
              <a:t>The transparency and immutability of the Bitcoin Blockchain make it a desirable platform for cross-border payments, as it allows for faster, cheaper, and more secure transactions across international borders.</a:t>
            </a:r>
          </a:p>
          <a:p>
            <a:pPr algn="just">
              <a:buFont typeface="Arial" panose="020B0604020202020204" pitchFamily="34" charset="0"/>
              <a:buChar char="•"/>
            </a:pPr>
            <a:r>
              <a:rPr lang="en-US" sz="2400" b="1" i="0" dirty="0">
                <a:solidFill>
                  <a:srgbClr val="0000FF"/>
                </a:solidFill>
                <a:effectLst/>
                <a:latin typeface="Times New Roman" panose="02020603050405020304" pitchFamily="18" charset="0"/>
                <a:cs typeface="Times New Roman" panose="02020603050405020304" pitchFamily="18" charset="0"/>
              </a:rPr>
              <a:t>Asset Tracking: </a:t>
            </a:r>
            <a:r>
              <a:rPr lang="en-US" sz="2400" b="0" i="0" dirty="0">
                <a:solidFill>
                  <a:srgbClr val="374151"/>
                </a:solidFill>
                <a:effectLst/>
                <a:latin typeface="Times New Roman" panose="02020603050405020304" pitchFamily="18" charset="0"/>
                <a:cs typeface="Times New Roman" panose="02020603050405020304" pitchFamily="18" charset="0"/>
              </a:rPr>
              <a:t>The transparency and immutability of the Bitcoin Blockchain also make it a desirable platform for asset tracking, as it allows for the secure and transparent tracking of assets throughout their lifecycle.</a:t>
            </a:r>
          </a:p>
          <a:p>
            <a:pPr algn="just">
              <a:buFont typeface="Arial" panose="020B0604020202020204" pitchFamily="34" charset="0"/>
              <a:buChar char="•"/>
            </a:pPr>
            <a:endParaRPr lang="en-US" sz="2400" b="0" i="0" dirty="0">
              <a:solidFill>
                <a:srgbClr val="374151"/>
              </a:solidFill>
              <a:effectLst/>
              <a:latin typeface="Times New Roman" panose="02020603050405020304" pitchFamily="18" charset="0"/>
              <a:cs typeface="Times New Roman" panose="02020603050405020304" pitchFamily="18" charset="0"/>
            </a:endParaRPr>
          </a:p>
          <a:p>
            <a:pPr algn="just">
              <a:buFont typeface="Arial" panose="020B0604020202020204" pitchFamily="34" charset="0"/>
              <a:buChar char="•"/>
            </a:pPr>
            <a:r>
              <a:rPr lang="en-US" sz="2400" b="0" i="0" dirty="0">
                <a:solidFill>
                  <a:srgbClr val="374151"/>
                </a:solidFill>
                <a:effectLst/>
                <a:latin typeface="Times New Roman" panose="02020603050405020304" pitchFamily="18" charset="0"/>
                <a:cs typeface="Times New Roman" panose="02020603050405020304" pitchFamily="18" charset="0"/>
              </a:rPr>
              <a:t>Trustless Transactions: The use of cryptographic techniques in the Bitcoin Blockchain allows for trustless transactions, meaning that transactions can be validated and executed without the need for trust between parties.</a:t>
            </a:r>
          </a:p>
          <a:p>
            <a:pPr algn="just">
              <a:buFont typeface="Arial" panose="020B0604020202020204" pitchFamily="34" charset="0"/>
              <a:buChar char="•"/>
            </a:pPr>
            <a:endParaRPr lang="en-US" sz="2400" b="0" i="0" dirty="0">
              <a:solidFill>
                <a:srgbClr val="374151"/>
              </a:solidFill>
              <a:effectLst/>
              <a:latin typeface="Times New Roman" panose="02020603050405020304" pitchFamily="18" charset="0"/>
              <a:cs typeface="Times New Roman" panose="02020603050405020304" pitchFamily="18" charset="0"/>
            </a:endParaRPr>
          </a:p>
          <a:p>
            <a:pPr algn="just">
              <a:buFont typeface="Arial" panose="020B0604020202020204" pitchFamily="34" charset="0"/>
              <a:buChar char="•"/>
            </a:pPr>
            <a:r>
              <a:rPr lang="en-US" sz="2400" b="0" i="0" dirty="0">
                <a:solidFill>
                  <a:srgbClr val="374151"/>
                </a:solidFill>
                <a:effectLst/>
                <a:latin typeface="Times New Roman" panose="02020603050405020304" pitchFamily="18" charset="0"/>
                <a:cs typeface="Times New Roman" panose="02020603050405020304" pitchFamily="18" charset="0"/>
              </a:rPr>
              <a:t>Overall, the unique features of the Bitcoin Blockchain make it a versatile and desirable technology for a wide range of use cases, from decentralized finance to cross-border payments and asset tracking. By providing a secure and transparent ledger that is accessible to anyone, the Bitcoin Blockchain has the potential to transform the way we think about money and finance, and to create a more open and equitable global economy.</a:t>
            </a:r>
          </a:p>
          <a:p>
            <a:pPr>
              <a:buFont typeface="Arial" charset="0"/>
              <a:buNone/>
              <a:defRPr/>
            </a:pPr>
            <a:endParaRPr lang="en-US" sz="2400" dirty="0">
              <a:solidFill>
                <a:srgbClr val="0000FF"/>
              </a:solidFill>
            </a:endParaRPr>
          </a:p>
        </p:txBody>
      </p:sp>
      <p:sp>
        <p:nvSpPr>
          <p:cNvPr id="16388" name="Date Placeholder 3">
            <a:extLst>
              <a:ext uri="{FF2B5EF4-FFF2-40B4-BE49-F238E27FC236}">
                <a16:creationId xmlns:a16="http://schemas.microsoft.com/office/drawing/2014/main" id="{D492FC9C-4438-C0E9-FA10-D8B5BFE7198B}"/>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fld id="{C30E2BC3-8C9B-4F69-A3CE-53C5A42CA14C}" type="datetime3">
              <a:rPr lang="en-US" altLang="en-US" sz="1600" smtClean="0">
                <a:solidFill>
                  <a:srgbClr val="FFC000"/>
                </a:solidFill>
                <a:latin typeface="Times New Roman" panose="02020603050405020304" pitchFamily="18" charset="0"/>
              </a:rPr>
              <a:pPr fontAlgn="base">
                <a:spcBef>
                  <a:spcPct val="0"/>
                </a:spcBef>
                <a:spcAft>
                  <a:spcPct val="0"/>
                </a:spcAft>
                <a:buFontTx/>
                <a:buNone/>
              </a:pPr>
              <a:t>18 March 2023</a:t>
            </a:fld>
            <a:endParaRPr lang="en-US" altLang="en-US" sz="1600" dirty="0">
              <a:solidFill>
                <a:srgbClr val="FFC000"/>
              </a:solidFill>
              <a:latin typeface="Times New Roman" panose="02020603050405020304" pitchFamily="18" charset="0"/>
            </a:endParaRPr>
          </a:p>
        </p:txBody>
      </p:sp>
      <p:sp>
        <p:nvSpPr>
          <p:cNvPr id="16389" name="Footer Placeholder 4">
            <a:extLst>
              <a:ext uri="{FF2B5EF4-FFF2-40B4-BE49-F238E27FC236}">
                <a16:creationId xmlns:a16="http://schemas.microsoft.com/office/drawing/2014/main" id="{E4E49A54-5FC0-74F0-A8B7-A303EDDA37B4}"/>
              </a:ext>
            </a:extLst>
          </p:cNvPr>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r>
              <a:rPr lang="en-US" altLang="en-US" sz="1600" dirty="0">
                <a:solidFill>
                  <a:srgbClr val="FFC000"/>
                </a:solidFill>
                <a:latin typeface="Times New Roman" panose="02020603050405020304" pitchFamily="18" charset="0"/>
              </a:rPr>
              <a:t>Module 2</a:t>
            </a:r>
          </a:p>
        </p:txBody>
      </p:sp>
      <p:sp>
        <p:nvSpPr>
          <p:cNvPr id="16390" name="Slide Number Placeholder 5">
            <a:extLst>
              <a:ext uri="{FF2B5EF4-FFF2-40B4-BE49-F238E27FC236}">
                <a16:creationId xmlns:a16="http://schemas.microsoft.com/office/drawing/2014/main" id="{9DBF0D5A-FC2E-644A-EA84-8AA4D3EE8479}"/>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D296C6BF-1F3E-4503-9F36-B7C4E4D0589B}" type="slidenum">
              <a:rPr lang="en-US" altLang="en-US" sz="1400" smtClean="0">
                <a:solidFill>
                  <a:srgbClr val="FFC000"/>
                </a:solidFill>
                <a:latin typeface="Times New Roman" panose="02020603050405020304" pitchFamily="18" charset="0"/>
                <a:cs typeface="Times New Roman" panose="02020603050405020304" pitchFamily="18" charset="0"/>
              </a:rPr>
              <a:pPr>
                <a:spcBef>
                  <a:spcPct val="0"/>
                </a:spcBef>
                <a:buFontTx/>
                <a:buNone/>
              </a:pPr>
              <a:t>15</a:t>
            </a:fld>
            <a:endParaRPr lang="en-US" altLang="en-US" sz="1400">
              <a:solidFill>
                <a:srgbClr val="FFC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5936489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a:extLst>
              <a:ext uri="{FF2B5EF4-FFF2-40B4-BE49-F238E27FC236}">
                <a16:creationId xmlns:a16="http://schemas.microsoft.com/office/drawing/2014/main" id="{B008E49F-564B-BD6D-7A5E-99A65DDBFD3D}"/>
              </a:ext>
            </a:extLst>
          </p:cNvPr>
          <p:cNvSpPr>
            <a:spLocks noGrp="1"/>
          </p:cNvSpPr>
          <p:nvPr>
            <p:ph type="title"/>
          </p:nvPr>
        </p:nvSpPr>
        <p:spPr>
          <a:xfrm>
            <a:off x="0" y="0"/>
            <a:ext cx="9144000" cy="1143000"/>
          </a:xfrm>
        </p:spPr>
        <p:txBody>
          <a:bodyPr/>
          <a:lstStyle/>
          <a:p>
            <a:pPr eaLnBrk="1" hangingPunct="1"/>
            <a:r>
              <a:rPr lang="en-US" altLang="en-US" sz="3200" dirty="0">
                <a:latin typeface="Times New Roman" panose="02020603050405020304" pitchFamily="18" charset="0"/>
                <a:cs typeface="Times New Roman" panose="02020603050405020304" pitchFamily="18" charset="0"/>
              </a:rPr>
              <a:t>Fundamentals of Blockchain Technology</a:t>
            </a:r>
          </a:p>
        </p:txBody>
      </p:sp>
      <p:sp>
        <p:nvSpPr>
          <p:cNvPr id="3" name="Content Placeholder 2">
            <a:extLst>
              <a:ext uri="{FF2B5EF4-FFF2-40B4-BE49-F238E27FC236}">
                <a16:creationId xmlns:a16="http://schemas.microsoft.com/office/drawing/2014/main" id="{872865F0-898E-32FD-D5D2-7C578D090EA2}"/>
              </a:ext>
            </a:extLst>
          </p:cNvPr>
          <p:cNvSpPr>
            <a:spLocks noGrp="1"/>
          </p:cNvSpPr>
          <p:nvPr>
            <p:ph idx="1"/>
          </p:nvPr>
        </p:nvSpPr>
        <p:spPr>
          <a:xfrm>
            <a:off x="457200" y="1371600"/>
            <a:ext cx="8229600" cy="4678363"/>
          </a:xfrm>
        </p:spPr>
        <p:txBody>
          <a:bodyPr/>
          <a:lstStyle/>
          <a:p>
            <a:pPr algn="just">
              <a:buFont typeface="Arial" panose="020B0604020202020204" pitchFamily="34" charset="0"/>
              <a:buChar char="•"/>
            </a:pPr>
            <a:r>
              <a:rPr lang="en-US" sz="2400" b="1" i="0" dirty="0">
                <a:solidFill>
                  <a:srgbClr val="0000FF"/>
                </a:solidFill>
                <a:effectLst/>
                <a:latin typeface="Times New Roman" panose="02020603050405020304" pitchFamily="18" charset="0"/>
                <a:cs typeface="Times New Roman" panose="02020603050405020304" pitchFamily="18" charset="0"/>
              </a:rPr>
              <a:t>Trustless Transactions: </a:t>
            </a:r>
            <a:r>
              <a:rPr lang="en-US" sz="2400" b="0" i="0" dirty="0">
                <a:solidFill>
                  <a:srgbClr val="374151"/>
                </a:solidFill>
                <a:effectLst/>
                <a:latin typeface="Times New Roman" panose="02020603050405020304" pitchFamily="18" charset="0"/>
                <a:cs typeface="Times New Roman" panose="02020603050405020304" pitchFamily="18" charset="0"/>
              </a:rPr>
              <a:t>The use of cryptographic techniques in the Bitcoin Blockchain allows for trustless transactions, meaning that transactions can be validated and executed without the need for trust between parties.</a:t>
            </a:r>
          </a:p>
          <a:p>
            <a:pPr algn="just">
              <a:buFont typeface="Arial" panose="020B0604020202020204" pitchFamily="34" charset="0"/>
              <a:buChar char="•"/>
            </a:pPr>
            <a:endParaRPr lang="en-US" sz="2400" b="0" i="0" dirty="0">
              <a:solidFill>
                <a:srgbClr val="374151"/>
              </a:solidFill>
              <a:effectLst/>
              <a:latin typeface="Times New Roman" panose="02020603050405020304" pitchFamily="18" charset="0"/>
              <a:cs typeface="Times New Roman" panose="02020603050405020304" pitchFamily="18" charset="0"/>
            </a:endParaRPr>
          </a:p>
          <a:p>
            <a:pPr marL="0" indent="0" algn="just"/>
            <a:r>
              <a:rPr lang="en-US" sz="2400" b="0" i="0" dirty="0">
                <a:solidFill>
                  <a:srgbClr val="374151"/>
                </a:solidFill>
                <a:effectLst/>
                <a:latin typeface="Times New Roman" panose="02020603050405020304" pitchFamily="18" charset="0"/>
                <a:cs typeface="Times New Roman" panose="02020603050405020304" pitchFamily="18" charset="0"/>
              </a:rPr>
              <a:t>Overall, the unique features of the Bitcoin Blockchain make it a versatile and desirable technology for a wide range of use cases, from decentralized finance to cross-border payments and asset tracking. </a:t>
            </a:r>
          </a:p>
          <a:p>
            <a:pPr marL="0" indent="0" algn="just"/>
            <a:r>
              <a:rPr lang="en-US" sz="2400" b="0" i="0" dirty="0">
                <a:solidFill>
                  <a:srgbClr val="374151"/>
                </a:solidFill>
                <a:effectLst/>
                <a:latin typeface="Times New Roman" panose="02020603050405020304" pitchFamily="18" charset="0"/>
                <a:cs typeface="Times New Roman" panose="02020603050405020304" pitchFamily="18" charset="0"/>
              </a:rPr>
              <a:t>By providing a secure and transparent ledger that is accessible to anyone, the Bitcoin Blockchain has the potential to transform the way we think about money and finance, and to create a more open and equitable global economy.</a:t>
            </a:r>
          </a:p>
          <a:p>
            <a:pPr>
              <a:buFont typeface="Arial" charset="0"/>
              <a:buNone/>
              <a:defRPr/>
            </a:pPr>
            <a:endParaRPr lang="en-US" sz="2400" dirty="0">
              <a:solidFill>
                <a:srgbClr val="0000FF"/>
              </a:solidFill>
            </a:endParaRPr>
          </a:p>
        </p:txBody>
      </p:sp>
      <p:sp>
        <p:nvSpPr>
          <p:cNvPr id="16388" name="Date Placeholder 3">
            <a:extLst>
              <a:ext uri="{FF2B5EF4-FFF2-40B4-BE49-F238E27FC236}">
                <a16:creationId xmlns:a16="http://schemas.microsoft.com/office/drawing/2014/main" id="{D492FC9C-4438-C0E9-FA10-D8B5BFE7198B}"/>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fld id="{C30E2BC3-8C9B-4F69-A3CE-53C5A42CA14C}" type="datetime3">
              <a:rPr lang="en-US" altLang="en-US" sz="1600" smtClean="0">
                <a:solidFill>
                  <a:srgbClr val="FFC000"/>
                </a:solidFill>
                <a:latin typeface="Times New Roman" panose="02020603050405020304" pitchFamily="18" charset="0"/>
              </a:rPr>
              <a:pPr fontAlgn="base">
                <a:spcBef>
                  <a:spcPct val="0"/>
                </a:spcBef>
                <a:spcAft>
                  <a:spcPct val="0"/>
                </a:spcAft>
                <a:buFontTx/>
                <a:buNone/>
              </a:pPr>
              <a:t>18 March 2023</a:t>
            </a:fld>
            <a:endParaRPr lang="en-US" altLang="en-US" sz="1600" dirty="0">
              <a:solidFill>
                <a:srgbClr val="FFC000"/>
              </a:solidFill>
              <a:latin typeface="Times New Roman" panose="02020603050405020304" pitchFamily="18" charset="0"/>
            </a:endParaRPr>
          </a:p>
        </p:txBody>
      </p:sp>
      <p:sp>
        <p:nvSpPr>
          <p:cNvPr id="16389" name="Footer Placeholder 4">
            <a:extLst>
              <a:ext uri="{FF2B5EF4-FFF2-40B4-BE49-F238E27FC236}">
                <a16:creationId xmlns:a16="http://schemas.microsoft.com/office/drawing/2014/main" id="{E4E49A54-5FC0-74F0-A8B7-A303EDDA37B4}"/>
              </a:ext>
            </a:extLst>
          </p:cNvPr>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r>
              <a:rPr lang="en-US" altLang="en-US" sz="1600" dirty="0">
                <a:solidFill>
                  <a:srgbClr val="FFC000"/>
                </a:solidFill>
                <a:latin typeface="Times New Roman" panose="02020603050405020304" pitchFamily="18" charset="0"/>
              </a:rPr>
              <a:t>Module 2</a:t>
            </a:r>
          </a:p>
        </p:txBody>
      </p:sp>
      <p:sp>
        <p:nvSpPr>
          <p:cNvPr id="16390" name="Slide Number Placeholder 5">
            <a:extLst>
              <a:ext uri="{FF2B5EF4-FFF2-40B4-BE49-F238E27FC236}">
                <a16:creationId xmlns:a16="http://schemas.microsoft.com/office/drawing/2014/main" id="{9DBF0D5A-FC2E-644A-EA84-8AA4D3EE8479}"/>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D296C6BF-1F3E-4503-9F36-B7C4E4D0589B}" type="slidenum">
              <a:rPr lang="en-US" altLang="en-US" sz="1400" smtClean="0">
                <a:solidFill>
                  <a:srgbClr val="FFC000"/>
                </a:solidFill>
                <a:latin typeface="Times New Roman" panose="02020603050405020304" pitchFamily="18" charset="0"/>
                <a:cs typeface="Times New Roman" panose="02020603050405020304" pitchFamily="18" charset="0"/>
              </a:rPr>
              <a:pPr>
                <a:spcBef>
                  <a:spcPct val="0"/>
                </a:spcBef>
                <a:buFontTx/>
                <a:buNone/>
              </a:pPr>
              <a:t>16</a:t>
            </a:fld>
            <a:endParaRPr lang="en-US" altLang="en-US" sz="1400">
              <a:solidFill>
                <a:srgbClr val="FFC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8138802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a:extLst>
              <a:ext uri="{FF2B5EF4-FFF2-40B4-BE49-F238E27FC236}">
                <a16:creationId xmlns:a16="http://schemas.microsoft.com/office/drawing/2014/main" id="{B008E49F-564B-BD6D-7A5E-99A65DDBFD3D}"/>
              </a:ext>
            </a:extLst>
          </p:cNvPr>
          <p:cNvSpPr>
            <a:spLocks noGrp="1"/>
          </p:cNvSpPr>
          <p:nvPr>
            <p:ph type="title"/>
          </p:nvPr>
        </p:nvSpPr>
        <p:spPr>
          <a:xfrm>
            <a:off x="0" y="0"/>
            <a:ext cx="9144000" cy="1143000"/>
          </a:xfrm>
        </p:spPr>
        <p:txBody>
          <a:bodyPr/>
          <a:lstStyle/>
          <a:p>
            <a:pPr eaLnBrk="1" hangingPunct="1"/>
            <a:r>
              <a:rPr lang="en-US" altLang="en-US" sz="3200" dirty="0">
                <a:latin typeface="Times New Roman" panose="02020603050405020304" pitchFamily="18" charset="0"/>
                <a:cs typeface="Times New Roman" panose="02020603050405020304" pitchFamily="18" charset="0"/>
              </a:rPr>
              <a:t>Fundamentals of Blockchain Technology</a:t>
            </a:r>
          </a:p>
        </p:txBody>
      </p:sp>
      <p:sp>
        <p:nvSpPr>
          <p:cNvPr id="3" name="Content Placeholder 2">
            <a:extLst>
              <a:ext uri="{FF2B5EF4-FFF2-40B4-BE49-F238E27FC236}">
                <a16:creationId xmlns:a16="http://schemas.microsoft.com/office/drawing/2014/main" id="{872865F0-898E-32FD-D5D2-7C578D090EA2}"/>
              </a:ext>
            </a:extLst>
          </p:cNvPr>
          <p:cNvSpPr>
            <a:spLocks noGrp="1"/>
          </p:cNvSpPr>
          <p:nvPr>
            <p:ph idx="1"/>
          </p:nvPr>
        </p:nvSpPr>
        <p:spPr>
          <a:xfrm>
            <a:off x="457200" y="1499394"/>
            <a:ext cx="8229600" cy="4525963"/>
          </a:xfrm>
        </p:spPr>
        <p:txBody>
          <a:bodyPr/>
          <a:lstStyle/>
          <a:p>
            <a:pPr algn="ctr"/>
            <a:r>
              <a:rPr lang="en-US" sz="2800" b="1" i="0" dirty="0">
                <a:solidFill>
                  <a:srgbClr val="0000FF"/>
                </a:solidFill>
                <a:effectLst/>
                <a:latin typeface="Times New Roman" panose="02020603050405020304" pitchFamily="18" charset="0"/>
                <a:cs typeface="Times New Roman" panose="02020603050405020304" pitchFamily="18" charset="0"/>
              </a:rPr>
              <a:t>Bitcoin Consensus Model </a:t>
            </a:r>
          </a:p>
          <a:p>
            <a:pPr algn="just">
              <a:buFont typeface="Arial" charset="0"/>
              <a:buNone/>
              <a:defRPr/>
            </a:pPr>
            <a:endParaRPr lang="en-US" sz="2400" dirty="0">
              <a:solidFill>
                <a:schemeClr val="tx1"/>
              </a:solidFill>
              <a:latin typeface="Times New Roman" panose="02020603050405020304" pitchFamily="18" charset="0"/>
              <a:cs typeface="Times New Roman" panose="02020603050405020304" pitchFamily="18" charset="0"/>
            </a:endParaRPr>
          </a:p>
          <a:p>
            <a:pPr algn="just">
              <a:buFont typeface="Arial" panose="020B0604020202020204" pitchFamily="34" charset="0"/>
              <a:buChar char="•"/>
              <a:defRPr/>
            </a:pPr>
            <a:r>
              <a:rPr lang="en-US" sz="2400" b="0" i="0" dirty="0">
                <a:solidFill>
                  <a:srgbClr val="374151"/>
                </a:solidFill>
                <a:effectLst/>
                <a:latin typeface="Times New Roman" panose="02020603050405020304" pitchFamily="18" charset="0"/>
                <a:cs typeface="Times New Roman" panose="02020603050405020304" pitchFamily="18" charset="0"/>
              </a:rPr>
              <a:t>The Bitcoin Consensus Model is a method used by the Bitcoin network to verify transactions and maintain the integrity of the blockchain. </a:t>
            </a:r>
          </a:p>
          <a:p>
            <a:pPr algn="just">
              <a:buFont typeface="Arial" panose="020B0604020202020204" pitchFamily="34" charset="0"/>
              <a:buChar char="•"/>
              <a:defRPr/>
            </a:pPr>
            <a:r>
              <a:rPr lang="en-US" sz="2400" b="0" i="0" dirty="0">
                <a:solidFill>
                  <a:srgbClr val="374151"/>
                </a:solidFill>
                <a:effectLst/>
                <a:latin typeface="Times New Roman" panose="02020603050405020304" pitchFamily="18" charset="0"/>
                <a:cs typeface="Times New Roman" panose="02020603050405020304" pitchFamily="18" charset="0"/>
              </a:rPr>
              <a:t>It is a critical aspect of the Bitcoin technology stack, as it ensures that all transactions are valid and that the blockchain is secure and tamper-proof. </a:t>
            </a:r>
          </a:p>
          <a:p>
            <a:pPr algn="just">
              <a:buFont typeface="Arial" panose="020B0604020202020204" pitchFamily="34" charset="0"/>
              <a:buChar char="•"/>
              <a:defRPr/>
            </a:pPr>
            <a:r>
              <a:rPr lang="en-US" sz="2400" b="0" i="0" dirty="0">
                <a:solidFill>
                  <a:srgbClr val="374151"/>
                </a:solidFill>
                <a:effectLst/>
                <a:latin typeface="Times New Roman" panose="02020603050405020304" pitchFamily="18" charset="0"/>
                <a:cs typeface="Times New Roman" panose="02020603050405020304" pitchFamily="18" charset="0"/>
              </a:rPr>
              <a:t>In this consensus model, participants (also known as nodes) in the Bitcoin network must agree on a set of rules to determine which transactions are valid and should be added to the blockchain.</a:t>
            </a:r>
            <a:endParaRPr lang="en-US" sz="2400" dirty="0">
              <a:solidFill>
                <a:schemeClr val="tx1"/>
              </a:solidFill>
              <a:latin typeface="Times New Roman" panose="02020603050405020304" pitchFamily="18" charset="0"/>
              <a:cs typeface="Times New Roman" panose="02020603050405020304" pitchFamily="18" charset="0"/>
            </a:endParaRPr>
          </a:p>
          <a:p>
            <a:pPr>
              <a:buFont typeface="Arial" charset="0"/>
              <a:buNone/>
              <a:defRPr/>
            </a:pPr>
            <a:endParaRPr lang="en-US" sz="2400" dirty="0">
              <a:solidFill>
                <a:srgbClr val="0000FF"/>
              </a:solidFill>
            </a:endParaRPr>
          </a:p>
          <a:p>
            <a:pPr>
              <a:buFont typeface="Arial" charset="0"/>
              <a:buNone/>
              <a:defRPr/>
            </a:pPr>
            <a:endParaRPr lang="en-US" sz="2400" dirty="0">
              <a:solidFill>
                <a:srgbClr val="0000FF"/>
              </a:solidFill>
            </a:endParaRPr>
          </a:p>
        </p:txBody>
      </p:sp>
      <p:sp>
        <p:nvSpPr>
          <p:cNvPr id="16388" name="Date Placeholder 3">
            <a:extLst>
              <a:ext uri="{FF2B5EF4-FFF2-40B4-BE49-F238E27FC236}">
                <a16:creationId xmlns:a16="http://schemas.microsoft.com/office/drawing/2014/main" id="{D492FC9C-4438-C0E9-FA10-D8B5BFE7198B}"/>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fld id="{C30E2BC3-8C9B-4F69-A3CE-53C5A42CA14C}" type="datetime3">
              <a:rPr lang="en-US" altLang="en-US" sz="1600" smtClean="0">
                <a:solidFill>
                  <a:srgbClr val="FFC000"/>
                </a:solidFill>
                <a:latin typeface="Times New Roman" panose="02020603050405020304" pitchFamily="18" charset="0"/>
              </a:rPr>
              <a:pPr fontAlgn="base">
                <a:spcBef>
                  <a:spcPct val="0"/>
                </a:spcBef>
                <a:spcAft>
                  <a:spcPct val="0"/>
                </a:spcAft>
                <a:buFontTx/>
                <a:buNone/>
              </a:pPr>
              <a:t>18 March 2023</a:t>
            </a:fld>
            <a:endParaRPr lang="en-US" altLang="en-US" sz="1600" dirty="0">
              <a:solidFill>
                <a:srgbClr val="FFC000"/>
              </a:solidFill>
              <a:latin typeface="Times New Roman" panose="02020603050405020304" pitchFamily="18" charset="0"/>
            </a:endParaRPr>
          </a:p>
        </p:txBody>
      </p:sp>
      <p:sp>
        <p:nvSpPr>
          <p:cNvPr id="16389" name="Footer Placeholder 4">
            <a:extLst>
              <a:ext uri="{FF2B5EF4-FFF2-40B4-BE49-F238E27FC236}">
                <a16:creationId xmlns:a16="http://schemas.microsoft.com/office/drawing/2014/main" id="{E4E49A54-5FC0-74F0-A8B7-A303EDDA37B4}"/>
              </a:ext>
            </a:extLst>
          </p:cNvPr>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r>
              <a:rPr lang="en-US" altLang="en-US" sz="1600" dirty="0">
                <a:solidFill>
                  <a:srgbClr val="FFC000"/>
                </a:solidFill>
                <a:latin typeface="Times New Roman" panose="02020603050405020304" pitchFamily="18" charset="0"/>
              </a:rPr>
              <a:t>Module 2</a:t>
            </a:r>
          </a:p>
        </p:txBody>
      </p:sp>
      <p:sp>
        <p:nvSpPr>
          <p:cNvPr id="16390" name="Slide Number Placeholder 5">
            <a:extLst>
              <a:ext uri="{FF2B5EF4-FFF2-40B4-BE49-F238E27FC236}">
                <a16:creationId xmlns:a16="http://schemas.microsoft.com/office/drawing/2014/main" id="{9DBF0D5A-FC2E-644A-EA84-8AA4D3EE8479}"/>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D296C6BF-1F3E-4503-9F36-B7C4E4D0589B}" type="slidenum">
              <a:rPr lang="en-US" altLang="en-US" sz="1400" smtClean="0">
                <a:solidFill>
                  <a:srgbClr val="FFC000"/>
                </a:solidFill>
                <a:latin typeface="Times New Roman" panose="02020603050405020304" pitchFamily="18" charset="0"/>
                <a:cs typeface="Times New Roman" panose="02020603050405020304" pitchFamily="18" charset="0"/>
              </a:rPr>
              <a:pPr>
                <a:spcBef>
                  <a:spcPct val="0"/>
                </a:spcBef>
                <a:buFontTx/>
                <a:buNone/>
              </a:pPr>
              <a:t>17</a:t>
            </a:fld>
            <a:endParaRPr lang="en-US" altLang="en-US" sz="1400">
              <a:solidFill>
                <a:srgbClr val="FFC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1193785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a:extLst>
              <a:ext uri="{FF2B5EF4-FFF2-40B4-BE49-F238E27FC236}">
                <a16:creationId xmlns:a16="http://schemas.microsoft.com/office/drawing/2014/main" id="{B008E49F-564B-BD6D-7A5E-99A65DDBFD3D}"/>
              </a:ext>
            </a:extLst>
          </p:cNvPr>
          <p:cNvSpPr>
            <a:spLocks noGrp="1"/>
          </p:cNvSpPr>
          <p:nvPr>
            <p:ph type="title"/>
          </p:nvPr>
        </p:nvSpPr>
        <p:spPr>
          <a:xfrm>
            <a:off x="0" y="0"/>
            <a:ext cx="9144000" cy="1143000"/>
          </a:xfrm>
        </p:spPr>
        <p:txBody>
          <a:bodyPr/>
          <a:lstStyle/>
          <a:p>
            <a:pPr eaLnBrk="1" hangingPunct="1"/>
            <a:r>
              <a:rPr lang="en-US" altLang="en-US" sz="3200" dirty="0">
                <a:latin typeface="Times New Roman" panose="02020603050405020304" pitchFamily="18" charset="0"/>
                <a:cs typeface="Times New Roman" panose="02020603050405020304" pitchFamily="18" charset="0"/>
              </a:rPr>
              <a:t>Fundamentals of Blockchain Technology</a:t>
            </a:r>
          </a:p>
        </p:txBody>
      </p:sp>
      <p:sp>
        <p:nvSpPr>
          <p:cNvPr id="3" name="Content Placeholder 2">
            <a:extLst>
              <a:ext uri="{FF2B5EF4-FFF2-40B4-BE49-F238E27FC236}">
                <a16:creationId xmlns:a16="http://schemas.microsoft.com/office/drawing/2014/main" id="{872865F0-898E-32FD-D5D2-7C578D090EA2}"/>
              </a:ext>
            </a:extLst>
          </p:cNvPr>
          <p:cNvSpPr>
            <a:spLocks noGrp="1"/>
          </p:cNvSpPr>
          <p:nvPr>
            <p:ph idx="1"/>
          </p:nvPr>
        </p:nvSpPr>
        <p:spPr>
          <a:xfrm>
            <a:off x="457200" y="1447800"/>
            <a:ext cx="8229600" cy="4678363"/>
          </a:xfrm>
        </p:spPr>
        <p:txBody>
          <a:bodyPr/>
          <a:lstStyle/>
          <a:p>
            <a:pPr algn="just">
              <a:buFont typeface="Arial" panose="020B0604020202020204" pitchFamily="34" charset="0"/>
              <a:buChar char="•"/>
              <a:defRPr/>
            </a:pPr>
            <a:r>
              <a:rPr lang="en-US" sz="2400" dirty="0">
                <a:solidFill>
                  <a:schemeClr val="tx1"/>
                </a:solidFill>
                <a:latin typeface="Times New Roman" panose="02020603050405020304" pitchFamily="18" charset="0"/>
                <a:cs typeface="Times New Roman" panose="02020603050405020304" pitchFamily="18" charset="0"/>
              </a:rPr>
              <a:t>Without a consensus mechanism, there would be no way to guarantee the validity of transactions or ensure that the blockchain's integrity is maintained. </a:t>
            </a:r>
          </a:p>
          <a:p>
            <a:pPr algn="just">
              <a:buFont typeface="Arial" panose="020B0604020202020204" pitchFamily="34" charset="0"/>
              <a:buChar char="•"/>
              <a:defRPr/>
            </a:pPr>
            <a:r>
              <a:rPr lang="en-US" sz="2400" dirty="0">
                <a:solidFill>
                  <a:schemeClr val="tx1"/>
                </a:solidFill>
                <a:latin typeface="Times New Roman" panose="02020603050405020304" pitchFamily="18" charset="0"/>
                <a:cs typeface="Times New Roman" panose="02020603050405020304" pitchFamily="18" charset="0"/>
              </a:rPr>
              <a:t>This process helps to prevent double-spending, fraudulent transactions, and other forms of manipulation, making the Bitcoin Blockchain a reliable and secure platform for financial transactions.</a:t>
            </a:r>
          </a:p>
          <a:p>
            <a:pPr algn="just">
              <a:buFont typeface="Arial" panose="020B0604020202020204" pitchFamily="34" charset="0"/>
              <a:buChar char="•"/>
            </a:pPr>
            <a:r>
              <a:rPr lang="en-US" sz="2400" b="0" i="0" dirty="0">
                <a:solidFill>
                  <a:srgbClr val="374151"/>
                </a:solidFill>
                <a:effectLst/>
                <a:latin typeface="Times New Roman" panose="02020603050405020304" pitchFamily="18" charset="0"/>
                <a:cs typeface="Times New Roman" panose="02020603050405020304" pitchFamily="18" charset="0"/>
              </a:rPr>
              <a:t>The Proof of Work (</a:t>
            </a:r>
            <a:r>
              <a:rPr lang="en-US" sz="2400" b="0" i="0" dirty="0" err="1">
                <a:solidFill>
                  <a:srgbClr val="374151"/>
                </a:solidFill>
                <a:effectLst/>
                <a:latin typeface="Times New Roman" panose="02020603050405020304" pitchFamily="18" charset="0"/>
                <a:cs typeface="Times New Roman" panose="02020603050405020304" pitchFamily="18" charset="0"/>
              </a:rPr>
              <a:t>PoW</a:t>
            </a:r>
            <a:r>
              <a:rPr lang="en-US" sz="2400" b="0" i="0" dirty="0">
                <a:solidFill>
                  <a:srgbClr val="374151"/>
                </a:solidFill>
                <a:effectLst/>
                <a:latin typeface="Times New Roman" panose="02020603050405020304" pitchFamily="18" charset="0"/>
                <a:cs typeface="Times New Roman" panose="02020603050405020304" pitchFamily="18" charset="0"/>
              </a:rPr>
              <a:t>) consensus algorithm is the original and most widely used consensus algorithm in the Bitcoin Blockchain. </a:t>
            </a:r>
          </a:p>
          <a:p>
            <a:pPr algn="just">
              <a:buFont typeface="Arial" panose="020B0604020202020204" pitchFamily="34" charset="0"/>
              <a:buChar char="•"/>
            </a:pPr>
            <a:r>
              <a:rPr lang="en-US" sz="2400" b="0" i="0" dirty="0">
                <a:solidFill>
                  <a:srgbClr val="374151"/>
                </a:solidFill>
                <a:effectLst/>
                <a:latin typeface="Times New Roman" panose="02020603050405020304" pitchFamily="18" charset="0"/>
                <a:cs typeface="Times New Roman" panose="02020603050405020304" pitchFamily="18" charset="0"/>
              </a:rPr>
              <a:t>In this algorithm, miners in the network compete to solve complex mathematical problems to add new blocks to the blockchain. </a:t>
            </a:r>
          </a:p>
          <a:p>
            <a:pPr algn="just">
              <a:buFont typeface="Arial" panose="020B0604020202020204" pitchFamily="34" charset="0"/>
              <a:buChar char="•"/>
              <a:defRPr/>
            </a:pPr>
            <a:endParaRPr lang="en-US" sz="2400" dirty="0">
              <a:solidFill>
                <a:schemeClr val="tx1"/>
              </a:solidFill>
              <a:latin typeface="Times New Roman" panose="02020603050405020304" pitchFamily="18" charset="0"/>
              <a:cs typeface="Times New Roman" panose="02020603050405020304" pitchFamily="18" charset="0"/>
            </a:endParaRPr>
          </a:p>
          <a:p>
            <a:pPr>
              <a:buFont typeface="Arial" charset="0"/>
              <a:buNone/>
              <a:defRPr/>
            </a:pPr>
            <a:endParaRPr lang="en-US" sz="2400" dirty="0">
              <a:solidFill>
                <a:srgbClr val="0000FF"/>
              </a:solidFill>
            </a:endParaRPr>
          </a:p>
        </p:txBody>
      </p:sp>
      <p:sp>
        <p:nvSpPr>
          <p:cNvPr id="16388" name="Date Placeholder 3">
            <a:extLst>
              <a:ext uri="{FF2B5EF4-FFF2-40B4-BE49-F238E27FC236}">
                <a16:creationId xmlns:a16="http://schemas.microsoft.com/office/drawing/2014/main" id="{D492FC9C-4438-C0E9-FA10-D8B5BFE7198B}"/>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fld id="{C30E2BC3-8C9B-4F69-A3CE-53C5A42CA14C}" type="datetime3">
              <a:rPr lang="en-US" altLang="en-US" sz="1600" smtClean="0">
                <a:solidFill>
                  <a:srgbClr val="FFC000"/>
                </a:solidFill>
                <a:latin typeface="Times New Roman" panose="02020603050405020304" pitchFamily="18" charset="0"/>
              </a:rPr>
              <a:pPr fontAlgn="base">
                <a:spcBef>
                  <a:spcPct val="0"/>
                </a:spcBef>
                <a:spcAft>
                  <a:spcPct val="0"/>
                </a:spcAft>
                <a:buFontTx/>
                <a:buNone/>
              </a:pPr>
              <a:t>18 March 2023</a:t>
            </a:fld>
            <a:endParaRPr lang="en-US" altLang="en-US" sz="1600" dirty="0">
              <a:solidFill>
                <a:srgbClr val="FFC000"/>
              </a:solidFill>
              <a:latin typeface="Times New Roman" panose="02020603050405020304" pitchFamily="18" charset="0"/>
            </a:endParaRPr>
          </a:p>
        </p:txBody>
      </p:sp>
      <p:sp>
        <p:nvSpPr>
          <p:cNvPr id="16389" name="Footer Placeholder 4">
            <a:extLst>
              <a:ext uri="{FF2B5EF4-FFF2-40B4-BE49-F238E27FC236}">
                <a16:creationId xmlns:a16="http://schemas.microsoft.com/office/drawing/2014/main" id="{E4E49A54-5FC0-74F0-A8B7-A303EDDA37B4}"/>
              </a:ext>
            </a:extLst>
          </p:cNvPr>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r>
              <a:rPr lang="en-US" altLang="en-US" sz="1600" dirty="0">
                <a:solidFill>
                  <a:srgbClr val="FFC000"/>
                </a:solidFill>
                <a:latin typeface="Times New Roman" panose="02020603050405020304" pitchFamily="18" charset="0"/>
              </a:rPr>
              <a:t>Module 2</a:t>
            </a:r>
          </a:p>
        </p:txBody>
      </p:sp>
      <p:sp>
        <p:nvSpPr>
          <p:cNvPr id="16390" name="Slide Number Placeholder 5">
            <a:extLst>
              <a:ext uri="{FF2B5EF4-FFF2-40B4-BE49-F238E27FC236}">
                <a16:creationId xmlns:a16="http://schemas.microsoft.com/office/drawing/2014/main" id="{9DBF0D5A-FC2E-644A-EA84-8AA4D3EE8479}"/>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D296C6BF-1F3E-4503-9F36-B7C4E4D0589B}" type="slidenum">
              <a:rPr lang="en-US" altLang="en-US" sz="1400" smtClean="0">
                <a:solidFill>
                  <a:srgbClr val="FFC000"/>
                </a:solidFill>
                <a:latin typeface="Times New Roman" panose="02020603050405020304" pitchFamily="18" charset="0"/>
                <a:cs typeface="Times New Roman" panose="02020603050405020304" pitchFamily="18" charset="0"/>
              </a:rPr>
              <a:pPr>
                <a:spcBef>
                  <a:spcPct val="0"/>
                </a:spcBef>
                <a:buFontTx/>
                <a:buNone/>
              </a:pPr>
              <a:t>18</a:t>
            </a:fld>
            <a:endParaRPr lang="en-US" altLang="en-US" sz="1400">
              <a:solidFill>
                <a:srgbClr val="FFC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3862662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a:extLst>
              <a:ext uri="{FF2B5EF4-FFF2-40B4-BE49-F238E27FC236}">
                <a16:creationId xmlns:a16="http://schemas.microsoft.com/office/drawing/2014/main" id="{B008E49F-564B-BD6D-7A5E-99A65DDBFD3D}"/>
              </a:ext>
            </a:extLst>
          </p:cNvPr>
          <p:cNvSpPr>
            <a:spLocks noGrp="1"/>
          </p:cNvSpPr>
          <p:nvPr>
            <p:ph type="title"/>
          </p:nvPr>
        </p:nvSpPr>
        <p:spPr>
          <a:xfrm>
            <a:off x="0" y="0"/>
            <a:ext cx="9144000" cy="1143000"/>
          </a:xfrm>
        </p:spPr>
        <p:txBody>
          <a:bodyPr/>
          <a:lstStyle/>
          <a:p>
            <a:pPr eaLnBrk="1" hangingPunct="1"/>
            <a:r>
              <a:rPr lang="en-US" altLang="en-US" sz="3200" dirty="0">
                <a:latin typeface="Times New Roman" panose="02020603050405020304" pitchFamily="18" charset="0"/>
                <a:cs typeface="Times New Roman" panose="02020603050405020304" pitchFamily="18" charset="0"/>
              </a:rPr>
              <a:t>Fundamentals of Blockchain Technology</a:t>
            </a:r>
          </a:p>
        </p:txBody>
      </p:sp>
      <p:sp>
        <p:nvSpPr>
          <p:cNvPr id="3" name="Content Placeholder 2">
            <a:extLst>
              <a:ext uri="{FF2B5EF4-FFF2-40B4-BE49-F238E27FC236}">
                <a16:creationId xmlns:a16="http://schemas.microsoft.com/office/drawing/2014/main" id="{872865F0-898E-32FD-D5D2-7C578D090EA2}"/>
              </a:ext>
            </a:extLst>
          </p:cNvPr>
          <p:cNvSpPr>
            <a:spLocks noGrp="1"/>
          </p:cNvSpPr>
          <p:nvPr>
            <p:ph idx="1"/>
          </p:nvPr>
        </p:nvSpPr>
        <p:spPr>
          <a:xfrm>
            <a:off x="457200" y="1112837"/>
            <a:ext cx="8229600" cy="4983163"/>
          </a:xfrm>
        </p:spPr>
        <p:txBody>
          <a:bodyPr/>
          <a:lstStyle/>
          <a:p>
            <a:pPr algn="just">
              <a:buFont typeface="Arial" panose="020B0604020202020204" pitchFamily="34" charset="0"/>
              <a:buChar char="•"/>
            </a:pPr>
            <a:r>
              <a:rPr lang="en-US" sz="2400" b="0" i="0" dirty="0">
                <a:solidFill>
                  <a:srgbClr val="374151"/>
                </a:solidFill>
                <a:effectLst/>
                <a:latin typeface="Times New Roman" panose="02020603050405020304" pitchFamily="18" charset="0"/>
                <a:cs typeface="Times New Roman" panose="02020603050405020304" pitchFamily="18" charset="0"/>
              </a:rPr>
              <a:t>The first miner to solve the problem and add the block is rewarded with new bitcoins and transaction fees.</a:t>
            </a:r>
          </a:p>
          <a:p>
            <a:pPr algn="just">
              <a:buFont typeface="Arial" panose="020B0604020202020204" pitchFamily="34" charset="0"/>
              <a:buChar char="•"/>
            </a:pPr>
            <a:r>
              <a:rPr lang="en-US" sz="2400" b="0" i="0" dirty="0">
                <a:solidFill>
                  <a:srgbClr val="374151"/>
                </a:solidFill>
                <a:effectLst/>
                <a:latin typeface="Times New Roman" panose="02020603050405020304" pitchFamily="18" charset="0"/>
                <a:cs typeface="Times New Roman" panose="02020603050405020304" pitchFamily="18" charset="0"/>
              </a:rPr>
              <a:t>The </a:t>
            </a:r>
            <a:r>
              <a:rPr lang="en-US" sz="2400" b="0" i="0" dirty="0" err="1">
                <a:solidFill>
                  <a:srgbClr val="374151"/>
                </a:solidFill>
                <a:effectLst/>
                <a:latin typeface="Times New Roman" panose="02020603050405020304" pitchFamily="18" charset="0"/>
                <a:cs typeface="Times New Roman" panose="02020603050405020304" pitchFamily="18" charset="0"/>
              </a:rPr>
              <a:t>PoW</a:t>
            </a:r>
            <a:r>
              <a:rPr lang="en-US" sz="2400" b="0" i="0" dirty="0">
                <a:solidFill>
                  <a:srgbClr val="374151"/>
                </a:solidFill>
                <a:effectLst/>
                <a:latin typeface="Times New Roman" panose="02020603050405020304" pitchFamily="18" charset="0"/>
                <a:cs typeface="Times New Roman" panose="02020603050405020304" pitchFamily="18" charset="0"/>
              </a:rPr>
              <a:t> algorithm is designed to be difficult to solve, requiring a significant amount of computing power and energy.</a:t>
            </a:r>
          </a:p>
          <a:p>
            <a:pPr algn="just">
              <a:buFont typeface="Arial" panose="020B0604020202020204" pitchFamily="34" charset="0"/>
              <a:buChar char="•"/>
            </a:pPr>
            <a:r>
              <a:rPr lang="en-US" sz="2400" b="0" i="0" dirty="0">
                <a:solidFill>
                  <a:srgbClr val="374151"/>
                </a:solidFill>
                <a:effectLst/>
                <a:latin typeface="Times New Roman" panose="02020603050405020304" pitchFamily="18" charset="0"/>
                <a:cs typeface="Times New Roman" panose="02020603050405020304" pitchFamily="18" charset="0"/>
              </a:rPr>
              <a:t>This difficulty ensures that the creation of new blocks is slow and steady, preventing the blockchain from being flooded with new transactions and ensuring that the network remains secure and stable.</a:t>
            </a:r>
          </a:p>
          <a:p>
            <a:pPr algn="just">
              <a:buFont typeface="Arial" panose="020B0604020202020204" pitchFamily="34" charset="0"/>
              <a:buChar char="•"/>
            </a:pPr>
            <a:r>
              <a:rPr lang="en-US" sz="2400" b="0" i="0" dirty="0">
                <a:solidFill>
                  <a:srgbClr val="374151"/>
                </a:solidFill>
                <a:effectLst/>
                <a:latin typeface="Times New Roman" panose="02020603050405020304" pitchFamily="18" charset="0"/>
                <a:cs typeface="Times New Roman" panose="02020603050405020304" pitchFamily="18" charset="0"/>
              </a:rPr>
              <a:t>Attempting to alter a single block in the blockchain requires the attacker to expend significant computational power and energy, making it prohibitively expensive to do so.</a:t>
            </a:r>
          </a:p>
          <a:p>
            <a:pPr algn="just">
              <a:buFont typeface="Arial" panose="020B0604020202020204" pitchFamily="34" charset="0"/>
              <a:buChar char="•"/>
            </a:pPr>
            <a:r>
              <a:rPr lang="en-US" sz="2400" b="0" i="0" dirty="0">
                <a:solidFill>
                  <a:srgbClr val="374151"/>
                </a:solidFill>
                <a:effectLst/>
                <a:latin typeface="Times New Roman" panose="02020603050405020304" pitchFamily="18" charset="0"/>
                <a:cs typeface="Times New Roman" panose="02020603050405020304" pitchFamily="18" charset="0"/>
              </a:rPr>
              <a:t>The </a:t>
            </a:r>
            <a:r>
              <a:rPr lang="en-US" sz="2400" b="0" i="0" dirty="0" err="1">
                <a:solidFill>
                  <a:srgbClr val="374151"/>
                </a:solidFill>
                <a:effectLst/>
                <a:latin typeface="Times New Roman" panose="02020603050405020304" pitchFamily="18" charset="0"/>
                <a:cs typeface="Times New Roman" panose="02020603050405020304" pitchFamily="18" charset="0"/>
              </a:rPr>
              <a:t>PoW</a:t>
            </a:r>
            <a:r>
              <a:rPr lang="en-US" sz="2400" b="0" i="0" dirty="0">
                <a:solidFill>
                  <a:srgbClr val="374151"/>
                </a:solidFill>
                <a:effectLst/>
                <a:latin typeface="Times New Roman" panose="02020603050405020304" pitchFamily="18" charset="0"/>
                <a:cs typeface="Times New Roman" panose="02020603050405020304" pitchFamily="18" charset="0"/>
              </a:rPr>
              <a:t> algorithm is an energy-intensive process, requiring vast amounts of electricity to power the computing systems used by miners. </a:t>
            </a:r>
          </a:p>
          <a:p>
            <a:pPr algn="just">
              <a:buFont typeface="Arial" panose="020B0604020202020204" pitchFamily="34" charset="0"/>
              <a:buChar char="•"/>
            </a:pPr>
            <a:endParaRPr lang="en-US" sz="2400" b="0" i="0" dirty="0">
              <a:solidFill>
                <a:srgbClr val="374151"/>
              </a:solidFill>
              <a:effectLst/>
              <a:latin typeface="Times New Roman" panose="02020603050405020304" pitchFamily="18" charset="0"/>
              <a:cs typeface="Times New Roman" panose="02020603050405020304" pitchFamily="18" charset="0"/>
            </a:endParaRPr>
          </a:p>
        </p:txBody>
      </p:sp>
      <p:sp>
        <p:nvSpPr>
          <p:cNvPr id="16388" name="Date Placeholder 3">
            <a:extLst>
              <a:ext uri="{FF2B5EF4-FFF2-40B4-BE49-F238E27FC236}">
                <a16:creationId xmlns:a16="http://schemas.microsoft.com/office/drawing/2014/main" id="{D492FC9C-4438-C0E9-FA10-D8B5BFE7198B}"/>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fld id="{C30E2BC3-8C9B-4F69-A3CE-53C5A42CA14C}" type="datetime3">
              <a:rPr lang="en-US" altLang="en-US" sz="1600" smtClean="0">
                <a:solidFill>
                  <a:srgbClr val="FFC000"/>
                </a:solidFill>
                <a:latin typeface="Times New Roman" panose="02020603050405020304" pitchFamily="18" charset="0"/>
              </a:rPr>
              <a:pPr fontAlgn="base">
                <a:spcBef>
                  <a:spcPct val="0"/>
                </a:spcBef>
                <a:spcAft>
                  <a:spcPct val="0"/>
                </a:spcAft>
                <a:buFontTx/>
                <a:buNone/>
              </a:pPr>
              <a:t>18 March 2023</a:t>
            </a:fld>
            <a:endParaRPr lang="en-US" altLang="en-US" sz="1600" dirty="0">
              <a:solidFill>
                <a:srgbClr val="FFC000"/>
              </a:solidFill>
              <a:latin typeface="Times New Roman" panose="02020603050405020304" pitchFamily="18" charset="0"/>
            </a:endParaRPr>
          </a:p>
        </p:txBody>
      </p:sp>
      <p:sp>
        <p:nvSpPr>
          <p:cNvPr id="16389" name="Footer Placeholder 4">
            <a:extLst>
              <a:ext uri="{FF2B5EF4-FFF2-40B4-BE49-F238E27FC236}">
                <a16:creationId xmlns:a16="http://schemas.microsoft.com/office/drawing/2014/main" id="{E4E49A54-5FC0-74F0-A8B7-A303EDDA37B4}"/>
              </a:ext>
            </a:extLst>
          </p:cNvPr>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r>
              <a:rPr lang="en-US" altLang="en-US" sz="1600" dirty="0">
                <a:solidFill>
                  <a:srgbClr val="FFC000"/>
                </a:solidFill>
                <a:latin typeface="Times New Roman" panose="02020603050405020304" pitchFamily="18" charset="0"/>
              </a:rPr>
              <a:t>Module 2</a:t>
            </a:r>
          </a:p>
        </p:txBody>
      </p:sp>
      <p:sp>
        <p:nvSpPr>
          <p:cNvPr id="16390" name="Slide Number Placeholder 5">
            <a:extLst>
              <a:ext uri="{FF2B5EF4-FFF2-40B4-BE49-F238E27FC236}">
                <a16:creationId xmlns:a16="http://schemas.microsoft.com/office/drawing/2014/main" id="{9DBF0D5A-FC2E-644A-EA84-8AA4D3EE8479}"/>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D296C6BF-1F3E-4503-9F36-B7C4E4D0589B}" type="slidenum">
              <a:rPr lang="en-US" altLang="en-US" sz="1400" smtClean="0">
                <a:solidFill>
                  <a:srgbClr val="FFC000"/>
                </a:solidFill>
                <a:latin typeface="Times New Roman" panose="02020603050405020304" pitchFamily="18" charset="0"/>
                <a:cs typeface="Times New Roman" panose="02020603050405020304" pitchFamily="18" charset="0"/>
              </a:rPr>
              <a:pPr>
                <a:spcBef>
                  <a:spcPct val="0"/>
                </a:spcBef>
                <a:buFontTx/>
                <a:buNone/>
              </a:pPr>
              <a:t>19</a:t>
            </a:fld>
            <a:endParaRPr lang="en-US" altLang="en-US" sz="1400">
              <a:solidFill>
                <a:srgbClr val="FFC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355694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a:extLst>
              <a:ext uri="{FF2B5EF4-FFF2-40B4-BE49-F238E27FC236}">
                <a16:creationId xmlns:a16="http://schemas.microsoft.com/office/drawing/2014/main" id="{B008E49F-564B-BD6D-7A5E-99A65DDBFD3D}"/>
              </a:ext>
            </a:extLst>
          </p:cNvPr>
          <p:cNvSpPr>
            <a:spLocks noGrp="1"/>
          </p:cNvSpPr>
          <p:nvPr>
            <p:ph type="title"/>
          </p:nvPr>
        </p:nvSpPr>
        <p:spPr>
          <a:xfrm>
            <a:off x="0" y="0"/>
            <a:ext cx="9144000" cy="1143000"/>
          </a:xfrm>
        </p:spPr>
        <p:txBody>
          <a:bodyPr/>
          <a:lstStyle/>
          <a:p>
            <a:pPr eaLnBrk="1" hangingPunct="1"/>
            <a:r>
              <a:rPr lang="en-US" altLang="en-US" sz="3200" dirty="0">
                <a:latin typeface="Times New Roman" panose="02020603050405020304" pitchFamily="18" charset="0"/>
                <a:cs typeface="Times New Roman" panose="02020603050405020304" pitchFamily="18" charset="0"/>
              </a:rPr>
              <a:t>Fundamentals of Blockchain Technology</a:t>
            </a:r>
          </a:p>
        </p:txBody>
      </p:sp>
      <p:sp>
        <p:nvSpPr>
          <p:cNvPr id="3" name="Content Placeholder 2">
            <a:extLst>
              <a:ext uri="{FF2B5EF4-FFF2-40B4-BE49-F238E27FC236}">
                <a16:creationId xmlns:a16="http://schemas.microsoft.com/office/drawing/2014/main" id="{872865F0-898E-32FD-D5D2-7C578D090EA2}"/>
              </a:ext>
            </a:extLst>
          </p:cNvPr>
          <p:cNvSpPr>
            <a:spLocks noGrp="1"/>
          </p:cNvSpPr>
          <p:nvPr>
            <p:ph idx="1"/>
          </p:nvPr>
        </p:nvSpPr>
        <p:spPr>
          <a:xfrm>
            <a:off x="457200" y="1371600"/>
            <a:ext cx="8229600" cy="4754563"/>
          </a:xfrm>
        </p:spPr>
        <p:txBody>
          <a:bodyPr/>
          <a:lstStyle/>
          <a:p>
            <a:pPr>
              <a:buFont typeface="Arial" charset="0"/>
              <a:buNone/>
              <a:defRPr/>
            </a:pPr>
            <a:r>
              <a:rPr lang="en-US" sz="2800" b="1" dirty="0">
                <a:solidFill>
                  <a:schemeClr val="tx1"/>
                </a:solidFill>
                <a:latin typeface="Times New Roman" pitchFamily="18" charset="0"/>
                <a:cs typeface="Times New Roman" pitchFamily="18" charset="0"/>
              </a:rPr>
              <a:t>Module 2: </a:t>
            </a:r>
          </a:p>
          <a:p>
            <a:pPr>
              <a:buFont typeface="Arial" charset="0"/>
              <a:buNone/>
              <a:defRPr/>
            </a:pPr>
            <a:r>
              <a:rPr lang="en-US" sz="2800" b="1" dirty="0">
                <a:solidFill>
                  <a:schemeClr val="tx1"/>
                </a:solidFill>
                <a:latin typeface="Times New Roman" pitchFamily="18" charset="0"/>
                <a:cs typeface="Times New Roman" pitchFamily="18" charset="0"/>
              </a:rPr>
              <a:t>Bitcoin Technology Stack</a:t>
            </a:r>
          </a:p>
          <a:p>
            <a:pPr>
              <a:buFont typeface="Arial" panose="020B0604020202020204" pitchFamily="34" charset="0"/>
              <a:buChar char="•"/>
              <a:defRPr/>
            </a:pPr>
            <a:r>
              <a:rPr lang="en-US" sz="2400" dirty="0">
                <a:solidFill>
                  <a:schemeClr val="tx1"/>
                </a:solidFill>
                <a:latin typeface="Times New Roman" pitchFamily="18" charset="0"/>
                <a:cs typeface="Times New Roman" pitchFamily="18" charset="0"/>
              </a:rPr>
              <a:t>Blockchain </a:t>
            </a:r>
          </a:p>
          <a:p>
            <a:pPr>
              <a:buFont typeface="Arial" panose="020B0604020202020204" pitchFamily="34" charset="0"/>
              <a:buChar char="•"/>
              <a:defRPr/>
            </a:pPr>
            <a:r>
              <a:rPr lang="en-US" sz="2400" dirty="0">
                <a:solidFill>
                  <a:schemeClr val="tx1"/>
                </a:solidFill>
                <a:latin typeface="Times New Roman" pitchFamily="18" charset="0"/>
                <a:cs typeface="Times New Roman" pitchFamily="18" charset="0"/>
              </a:rPr>
              <a:t>Protocol</a:t>
            </a:r>
          </a:p>
          <a:p>
            <a:pPr>
              <a:buFont typeface="Arial" panose="020B0604020202020204" pitchFamily="34" charset="0"/>
              <a:buChar char="•"/>
              <a:defRPr/>
            </a:pPr>
            <a:r>
              <a:rPr lang="en-US" sz="2400" dirty="0">
                <a:solidFill>
                  <a:schemeClr val="tx1"/>
                </a:solidFill>
                <a:latin typeface="Times New Roman" pitchFamily="18" charset="0"/>
                <a:cs typeface="Times New Roman" pitchFamily="18" charset="0"/>
              </a:rPr>
              <a:t>Currency </a:t>
            </a:r>
          </a:p>
          <a:p>
            <a:pPr marL="0" indent="0">
              <a:defRPr/>
            </a:pPr>
            <a:r>
              <a:rPr lang="en-US" sz="2800" b="1" dirty="0">
                <a:solidFill>
                  <a:srgbClr val="0000FF"/>
                </a:solidFill>
                <a:latin typeface="Times New Roman" pitchFamily="18" charset="0"/>
                <a:cs typeface="Times New Roman" pitchFamily="18" charset="0"/>
              </a:rPr>
              <a:t>Bitcoin Blockchain</a:t>
            </a:r>
          </a:p>
          <a:p>
            <a:pPr>
              <a:buFont typeface="Arial" panose="020B0604020202020204" pitchFamily="34" charset="0"/>
              <a:buChar char="•"/>
              <a:defRPr/>
            </a:pPr>
            <a:r>
              <a:rPr lang="en-US" sz="2400" dirty="0">
                <a:solidFill>
                  <a:srgbClr val="0000FF"/>
                </a:solidFill>
                <a:latin typeface="Times New Roman" pitchFamily="18" charset="0"/>
                <a:cs typeface="Times New Roman" pitchFamily="18" charset="0"/>
              </a:rPr>
              <a:t>Structure </a:t>
            </a:r>
          </a:p>
          <a:p>
            <a:pPr>
              <a:buFont typeface="Arial" panose="020B0604020202020204" pitchFamily="34" charset="0"/>
              <a:buChar char="•"/>
              <a:defRPr/>
            </a:pPr>
            <a:r>
              <a:rPr lang="en-US" sz="2400" dirty="0">
                <a:solidFill>
                  <a:srgbClr val="0000FF"/>
                </a:solidFill>
                <a:latin typeface="Times New Roman" pitchFamily="18" charset="0"/>
                <a:cs typeface="Times New Roman" pitchFamily="18" charset="0"/>
              </a:rPr>
              <a:t>Operations</a:t>
            </a:r>
          </a:p>
          <a:p>
            <a:pPr>
              <a:buFont typeface="Arial" panose="020B0604020202020204" pitchFamily="34" charset="0"/>
              <a:buChar char="•"/>
              <a:defRPr/>
            </a:pPr>
            <a:r>
              <a:rPr lang="en-US" sz="2400" dirty="0">
                <a:solidFill>
                  <a:srgbClr val="0000FF"/>
                </a:solidFill>
                <a:latin typeface="Times New Roman" pitchFamily="18" charset="0"/>
                <a:cs typeface="Times New Roman" pitchFamily="18" charset="0"/>
              </a:rPr>
              <a:t>Features </a:t>
            </a:r>
          </a:p>
          <a:p>
            <a:pPr>
              <a:buFont typeface="Arial" panose="020B0604020202020204" pitchFamily="34" charset="0"/>
              <a:buChar char="•"/>
              <a:defRPr/>
            </a:pPr>
            <a:r>
              <a:rPr lang="en-US" sz="2400" dirty="0">
                <a:solidFill>
                  <a:srgbClr val="0000FF"/>
                </a:solidFill>
                <a:latin typeface="Times New Roman" pitchFamily="18" charset="0"/>
                <a:cs typeface="Times New Roman" pitchFamily="18" charset="0"/>
              </a:rPr>
              <a:t>Consensus Model</a:t>
            </a:r>
          </a:p>
          <a:p>
            <a:pPr>
              <a:buFont typeface="Arial" panose="020B0604020202020204" pitchFamily="34" charset="0"/>
              <a:buChar char="•"/>
              <a:defRPr/>
            </a:pPr>
            <a:r>
              <a:rPr lang="en-US" sz="2400" dirty="0">
                <a:solidFill>
                  <a:srgbClr val="0000FF"/>
                </a:solidFill>
                <a:latin typeface="Times New Roman" pitchFamily="18" charset="0"/>
                <a:cs typeface="Times New Roman" pitchFamily="18" charset="0"/>
              </a:rPr>
              <a:t>Incentive Model</a:t>
            </a:r>
          </a:p>
          <a:p>
            <a:pPr>
              <a:buFont typeface="Arial" panose="020B0604020202020204" pitchFamily="34" charset="0"/>
              <a:buChar char="•"/>
              <a:defRPr/>
            </a:pPr>
            <a:endParaRPr lang="en-US" sz="2400" dirty="0">
              <a:solidFill>
                <a:srgbClr val="0000FF"/>
              </a:solidFill>
              <a:latin typeface="Times New Roman" pitchFamily="18" charset="0"/>
              <a:cs typeface="Times New Roman" pitchFamily="18" charset="0"/>
            </a:endParaRPr>
          </a:p>
          <a:p>
            <a:pPr>
              <a:buFont typeface="Arial" panose="020B0604020202020204" pitchFamily="34" charset="0"/>
              <a:buChar char="•"/>
              <a:defRPr/>
            </a:pPr>
            <a:endParaRPr lang="en-US" sz="2400" dirty="0">
              <a:solidFill>
                <a:schemeClr val="tx1"/>
              </a:solidFill>
            </a:endParaRPr>
          </a:p>
          <a:p>
            <a:pPr>
              <a:buFont typeface="Arial" charset="0"/>
              <a:buNone/>
              <a:defRPr/>
            </a:pPr>
            <a:endParaRPr lang="en-US" sz="2400" dirty="0">
              <a:solidFill>
                <a:schemeClr val="tx1"/>
              </a:solidFill>
            </a:endParaRPr>
          </a:p>
          <a:p>
            <a:pPr>
              <a:buFont typeface="Arial" charset="0"/>
              <a:buNone/>
              <a:defRPr/>
            </a:pPr>
            <a:endParaRPr lang="en-US" sz="2400" dirty="0">
              <a:solidFill>
                <a:schemeClr val="tx1"/>
              </a:solidFill>
            </a:endParaRPr>
          </a:p>
          <a:p>
            <a:pPr>
              <a:buFont typeface="Arial" charset="0"/>
              <a:buNone/>
              <a:defRPr/>
            </a:pPr>
            <a:endParaRPr lang="en-US" sz="2400" dirty="0">
              <a:solidFill>
                <a:schemeClr val="tx1"/>
              </a:solidFill>
            </a:endParaRPr>
          </a:p>
          <a:p>
            <a:pPr>
              <a:buFont typeface="Arial" charset="0"/>
              <a:buNone/>
              <a:defRPr/>
            </a:pPr>
            <a:endParaRPr lang="en-US" sz="2400" dirty="0">
              <a:solidFill>
                <a:schemeClr val="tx1"/>
              </a:solidFill>
            </a:endParaRPr>
          </a:p>
          <a:p>
            <a:pPr>
              <a:buFont typeface="Arial" charset="0"/>
              <a:buNone/>
              <a:defRPr/>
            </a:pPr>
            <a:endParaRPr lang="en-US" sz="2400" dirty="0">
              <a:solidFill>
                <a:schemeClr val="tx1"/>
              </a:solidFill>
            </a:endParaRPr>
          </a:p>
          <a:p>
            <a:pPr>
              <a:buFont typeface="Arial" charset="0"/>
              <a:buNone/>
              <a:defRPr/>
            </a:pPr>
            <a:endParaRPr lang="en-US" sz="2400" dirty="0">
              <a:solidFill>
                <a:schemeClr val="tx1"/>
              </a:solidFill>
            </a:endParaRPr>
          </a:p>
          <a:p>
            <a:pPr>
              <a:buFont typeface="Arial" charset="0"/>
              <a:buNone/>
              <a:defRPr/>
            </a:pPr>
            <a:endParaRPr lang="en-US" sz="2400" dirty="0">
              <a:solidFill>
                <a:srgbClr val="0000FF"/>
              </a:solidFill>
            </a:endParaRPr>
          </a:p>
          <a:p>
            <a:pPr>
              <a:buFont typeface="Arial" charset="0"/>
              <a:buNone/>
              <a:defRPr/>
            </a:pPr>
            <a:endParaRPr lang="en-US" sz="2400" dirty="0">
              <a:solidFill>
                <a:srgbClr val="0000FF"/>
              </a:solidFill>
            </a:endParaRPr>
          </a:p>
        </p:txBody>
      </p:sp>
      <p:sp>
        <p:nvSpPr>
          <p:cNvPr id="16388" name="Date Placeholder 3">
            <a:extLst>
              <a:ext uri="{FF2B5EF4-FFF2-40B4-BE49-F238E27FC236}">
                <a16:creationId xmlns:a16="http://schemas.microsoft.com/office/drawing/2014/main" id="{D492FC9C-4438-C0E9-FA10-D8B5BFE7198B}"/>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fld id="{C30E2BC3-8C9B-4F69-A3CE-53C5A42CA14C}" type="datetime3">
              <a:rPr lang="en-US" altLang="en-US" sz="1600" smtClean="0">
                <a:solidFill>
                  <a:srgbClr val="FFC000"/>
                </a:solidFill>
                <a:latin typeface="Times New Roman" panose="02020603050405020304" pitchFamily="18" charset="0"/>
              </a:rPr>
              <a:pPr fontAlgn="base">
                <a:spcBef>
                  <a:spcPct val="0"/>
                </a:spcBef>
                <a:spcAft>
                  <a:spcPct val="0"/>
                </a:spcAft>
                <a:buFontTx/>
                <a:buNone/>
              </a:pPr>
              <a:t>18 March 2023</a:t>
            </a:fld>
            <a:endParaRPr lang="en-US" altLang="en-US" sz="1600" dirty="0">
              <a:solidFill>
                <a:srgbClr val="FFC000"/>
              </a:solidFill>
              <a:latin typeface="Times New Roman" panose="02020603050405020304" pitchFamily="18" charset="0"/>
            </a:endParaRPr>
          </a:p>
        </p:txBody>
      </p:sp>
      <p:sp>
        <p:nvSpPr>
          <p:cNvPr id="16389" name="Footer Placeholder 4">
            <a:extLst>
              <a:ext uri="{FF2B5EF4-FFF2-40B4-BE49-F238E27FC236}">
                <a16:creationId xmlns:a16="http://schemas.microsoft.com/office/drawing/2014/main" id="{E4E49A54-5FC0-74F0-A8B7-A303EDDA37B4}"/>
              </a:ext>
            </a:extLst>
          </p:cNvPr>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r>
              <a:rPr lang="en-US" altLang="en-US" sz="1600" dirty="0">
                <a:solidFill>
                  <a:srgbClr val="FFC000"/>
                </a:solidFill>
                <a:latin typeface="Times New Roman" panose="02020603050405020304" pitchFamily="18" charset="0"/>
              </a:rPr>
              <a:t>Module 2</a:t>
            </a:r>
          </a:p>
        </p:txBody>
      </p:sp>
      <p:sp>
        <p:nvSpPr>
          <p:cNvPr id="16390" name="Slide Number Placeholder 5">
            <a:extLst>
              <a:ext uri="{FF2B5EF4-FFF2-40B4-BE49-F238E27FC236}">
                <a16:creationId xmlns:a16="http://schemas.microsoft.com/office/drawing/2014/main" id="{9DBF0D5A-FC2E-644A-EA84-8AA4D3EE8479}"/>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D296C6BF-1F3E-4503-9F36-B7C4E4D0589B}" type="slidenum">
              <a:rPr lang="en-US" altLang="en-US" sz="1400" smtClean="0">
                <a:solidFill>
                  <a:srgbClr val="FFC000"/>
                </a:solidFill>
                <a:latin typeface="Times New Roman" panose="02020603050405020304" pitchFamily="18" charset="0"/>
                <a:cs typeface="Times New Roman" panose="02020603050405020304" pitchFamily="18" charset="0"/>
              </a:rPr>
              <a:pPr>
                <a:spcBef>
                  <a:spcPct val="0"/>
                </a:spcBef>
                <a:buFontTx/>
                <a:buNone/>
              </a:pPr>
              <a:t>2</a:t>
            </a:fld>
            <a:endParaRPr lang="en-US" altLang="en-US" sz="1400">
              <a:solidFill>
                <a:srgbClr val="FFC000"/>
              </a:solidFill>
              <a:latin typeface="Times New Roman" panose="02020603050405020304" pitchFamily="18" charset="0"/>
              <a:cs typeface="Times New Roman" panose="02020603050405020304" pitchFamily="18"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a:extLst>
              <a:ext uri="{FF2B5EF4-FFF2-40B4-BE49-F238E27FC236}">
                <a16:creationId xmlns:a16="http://schemas.microsoft.com/office/drawing/2014/main" id="{B008E49F-564B-BD6D-7A5E-99A65DDBFD3D}"/>
              </a:ext>
            </a:extLst>
          </p:cNvPr>
          <p:cNvSpPr>
            <a:spLocks noGrp="1"/>
          </p:cNvSpPr>
          <p:nvPr>
            <p:ph type="title"/>
          </p:nvPr>
        </p:nvSpPr>
        <p:spPr>
          <a:xfrm>
            <a:off x="0" y="0"/>
            <a:ext cx="9144000" cy="1143000"/>
          </a:xfrm>
        </p:spPr>
        <p:txBody>
          <a:bodyPr/>
          <a:lstStyle/>
          <a:p>
            <a:pPr eaLnBrk="1" hangingPunct="1"/>
            <a:r>
              <a:rPr lang="en-US" altLang="en-US" sz="3200" dirty="0">
                <a:latin typeface="Times New Roman" panose="02020603050405020304" pitchFamily="18" charset="0"/>
                <a:cs typeface="Times New Roman" panose="02020603050405020304" pitchFamily="18" charset="0"/>
              </a:rPr>
              <a:t>Fundamentals of Blockchain Technology</a:t>
            </a:r>
          </a:p>
        </p:txBody>
      </p:sp>
      <p:sp>
        <p:nvSpPr>
          <p:cNvPr id="3" name="Content Placeholder 2">
            <a:extLst>
              <a:ext uri="{FF2B5EF4-FFF2-40B4-BE49-F238E27FC236}">
                <a16:creationId xmlns:a16="http://schemas.microsoft.com/office/drawing/2014/main" id="{872865F0-898E-32FD-D5D2-7C578D090EA2}"/>
              </a:ext>
            </a:extLst>
          </p:cNvPr>
          <p:cNvSpPr>
            <a:spLocks noGrp="1"/>
          </p:cNvSpPr>
          <p:nvPr>
            <p:ph idx="1"/>
          </p:nvPr>
        </p:nvSpPr>
        <p:spPr>
          <a:xfrm>
            <a:off x="457200" y="1371600"/>
            <a:ext cx="8229600" cy="4678363"/>
          </a:xfrm>
        </p:spPr>
        <p:txBody>
          <a:bodyPr/>
          <a:lstStyle/>
          <a:p>
            <a:pPr algn="just">
              <a:buFont typeface="Arial" panose="020B0604020202020204" pitchFamily="34" charset="0"/>
              <a:buChar char="•"/>
            </a:pPr>
            <a:r>
              <a:rPr lang="en-US" sz="2400" dirty="0">
                <a:solidFill>
                  <a:schemeClr val="tx1"/>
                </a:solidFill>
                <a:latin typeface="Times New Roman" panose="02020603050405020304" pitchFamily="18" charset="0"/>
                <a:cs typeface="Times New Roman" panose="02020603050405020304" pitchFamily="18" charset="0"/>
              </a:rPr>
              <a:t>To address these issues, alternative consensus models have been developed, like Proof of Stake (</a:t>
            </a:r>
            <a:r>
              <a:rPr lang="en-US" sz="2400" dirty="0" err="1">
                <a:solidFill>
                  <a:schemeClr val="tx1"/>
                </a:solidFill>
                <a:latin typeface="Times New Roman" panose="02020603050405020304" pitchFamily="18" charset="0"/>
                <a:cs typeface="Times New Roman" panose="02020603050405020304" pitchFamily="18" charset="0"/>
              </a:rPr>
              <a:t>PoS</a:t>
            </a:r>
            <a:r>
              <a:rPr lang="en-US" sz="2400" dirty="0">
                <a:solidFill>
                  <a:schemeClr val="tx1"/>
                </a:solidFill>
                <a:latin typeface="Times New Roman" panose="02020603050405020304" pitchFamily="18" charset="0"/>
                <a:cs typeface="Times New Roman" panose="02020603050405020304" pitchFamily="18" charset="0"/>
              </a:rPr>
              <a:t>).</a:t>
            </a:r>
          </a:p>
          <a:p>
            <a:pPr algn="just">
              <a:buFont typeface="Arial" panose="020B0604020202020204" pitchFamily="34" charset="0"/>
              <a:buChar char="•"/>
            </a:pPr>
            <a:r>
              <a:rPr lang="en-US" sz="2400" dirty="0">
                <a:solidFill>
                  <a:schemeClr val="tx1"/>
                </a:solidFill>
                <a:latin typeface="Times New Roman" panose="02020603050405020304" pitchFamily="18" charset="0"/>
                <a:cs typeface="Times New Roman" panose="02020603050405020304" pitchFamily="18" charset="0"/>
              </a:rPr>
              <a:t>Proof of Stake (</a:t>
            </a:r>
            <a:r>
              <a:rPr lang="en-US" sz="2400" dirty="0" err="1">
                <a:solidFill>
                  <a:schemeClr val="tx1"/>
                </a:solidFill>
                <a:latin typeface="Times New Roman" panose="02020603050405020304" pitchFamily="18" charset="0"/>
                <a:cs typeface="Times New Roman" panose="02020603050405020304" pitchFamily="18" charset="0"/>
              </a:rPr>
              <a:t>PoS</a:t>
            </a:r>
            <a:r>
              <a:rPr lang="en-US" sz="2400" dirty="0">
                <a:solidFill>
                  <a:schemeClr val="tx1"/>
                </a:solidFill>
                <a:latin typeface="Times New Roman" panose="02020603050405020304" pitchFamily="18" charset="0"/>
                <a:cs typeface="Times New Roman" panose="02020603050405020304" pitchFamily="18" charset="0"/>
              </a:rPr>
              <a:t>) is a consensus model that requires participants to hold a certain amount of cryptocurrency in order to validate transactions and add new blocks to the blockchain. </a:t>
            </a:r>
          </a:p>
          <a:p>
            <a:pPr algn="just">
              <a:buFont typeface="Arial" panose="020B0604020202020204" pitchFamily="34" charset="0"/>
              <a:buChar char="•"/>
            </a:pPr>
            <a:r>
              <a:rPr lang="en-US" sz="2400" dirty="0">
                <a:solidFill>
                  <a:schemeClr val="tx1"/>
                </a:solidFill>
                <a:latin typeface="Times New Roman" panose="02020603050405020304" pitchFamily="18" charset="0"/>
                <a:cs typeface="Times New Roman" panose="02020603050405020304" pitchFamily="18" charset="0"/>
              </a:rPr>
              <a:t>In </a:t>
            </a:r>
            <a:r>
              <a:rPr lang="en-US" sz="2400" dirty="0" err="1">
                <a:solidFill>
                  <a:schemeClr val="tx1"/>
                </a:solidFill>
                <a:latin typeface="Times New Roman" panose="02020603050405020304" pitchFamily="18" charset="0"/>
                <a:cs typeface="Times New Roman" panose="02020603050405020304" pitchFamily="18" charset="0"/>
              </a:rPr>
              <a:t>PoS</a:t>
            </a:r>
            <a:r>
              <a:rPr lang="en-US" sz="2400" dirty="0">
                <a:solidFill>
                  <a:schemeClr val="tx1"/>
                </a:solidFill>
                <a:latin typeface="Times New Roman" panose="02020603050405020304" pitchFamily="18" charset="0"/>
                <a:cs typeface="Times New Roman" panose="02020603050405020304" pitchFamily="18" charset="0"/>
              </a:rPr>
              <a:t>, there are no miners, and the probability of creating new blocks is determined by the amount of cryptocurrency held by the participants. </a:t>
            </a:r>
          </a:p>
          <a:p>
            <a:pPr algn="just">
              <a:buFont typeface="Arial" panose="020B0604020202020204" pitchFamily="34" charset="0"/>
              <a:buChar char="•"/>
            </a:pPr>
            <a:r>
              <a:rPr lang="en-US" sz="2400" dirty="0">
                <a:solidFill>
                  <a:schemeClr val="tx1"/>
                </a:solidFill>
                <a:latin typeface="Times New Roman" panose="02020603050405020304" pitchFamily="18" charset="0"/>
                <a:cs typeface="Times New Roman" panose="02020603050405020304" pitchFamily="18" charset="0"/>
              </a:rPr>
              <a:t>This makes </a:t>
            </a:r>
            <a:r>
              <a:rPr lang="en-US" sz="2400" dirty="0" err="1">
                <a:solidFill>
                  <a:schemeClr val="tx1"/>
                </a:solidFill>
                <a:latin typeface="Times New Roman" panose="02020603050405020304" pitchFamily="18" charset="0"/>
                <a:cs typeface="Times New Roman" panose="02020603050405020304" pitchFamily="18" charset="0"/>
              </a:rPr>
              <a:t>PoS</a:t>
            </a:r>
            <a:r>
              <a:rPr lang="en-US" sz="2400" dirty="0">
                <a:solidFill>
                  <a:schemeClr val="tx1"/>
                </a:solidFill>
                <a:latin typeface="Times New Roman" panose="02020603050405020304" pitchFamily="18" charset="0"/>
                <a:cs typeface="Times New Roman" panose="02020603050405020304" pitchFamily="18" charset="0"/>
              </a:rPr>
              <a:t> less energy-intensive than </a:t>
            </a:r>
            <a:r>
              <a:rPr lang="en-US" sz="2400" dirty="0" err="1">
                <a:solidFill>
                  <a:schemeClr val="tx1"/>
                </a:solidFill>
                <a:latin typeface="Times New Roman" panose="02020603050405020304" pitchFamily="18" charset="0"/>
                <a:cs typeface="Times New Roman" panose="02020603050405020304" pitchFamily="18" charset="0"/>
              </a:rPr>
              <a:t>PoW</a:t>
            </a:r>
            <a:r>
              <a:rPr lang="en-US" sz="2400" dirty="0">
                <a:solidFill>
                  <a:schemeClr val="tx1"/>
                </a:solidFill>
                <a:latin typeface="Times New Roman" panose="02020603050405020304" pitchFamily="18" charset="0"/>
                <a:cs typeface="Times New Roman" panose="02020603050405020304" pitchFamily="18" charset="0"/>
              </a:rPr>
              <a:t> and allows for a more decentralized network.</a:t>
            </a:r>
          </a:p>
          <a:p>
            <a:pPr algn="just">
              <a:buFont typeface="Arial" panose="020B0604020202020204" pitchFamily="34" charset="0"/>
              <a:buChar char="•"/>
            </a:pPr>
            <a:endParaRPr lang="en-US" sz="2400" dirty="0">
              <a:solidFill>
                <a:schemeClr val="tx1"/>
              </a:solidFill>
              <a:latin typeface="Times New Roman" panose="02020603050405020304" pitchFamily="18" charset="0"/>
              <a:cs typeface="Times New Roman" panose="02020603050405020304" pitchFamily="18" charset="0"/>
            </a:endParaRPr>
          </a:p>
          <a:p>
            <a:pPr algn="just">
              <a:buFont typeface="Arial" panose="020B0604020202020204" pitchFamily="34" charset="0"/>
              <a:buChar char="•"/>
            </a:pPr>
            <a:endParaRPr lang="en-US" sz="2400" dirty="0">
              <a:solidFill>
                <a:schemeClr val="tx1"/>
              </a:solidFill>
              <a:latin typeface="Times New Roman" panose="02020603050405020304" pitchFamily="18" charset="0"/>
              <a:cs typeface="Times New Roman" panose="02020603050405020304" pitchFamily="18" charset="0"/>
            </a:endParaRPr>
          </a:p>
        </p:txBody>
      </p:sp>
      <p:sp>
        <p:nvSpPr>
          <p:cNvPr id="16388" name="Date Placeholder 3">
            <a:extLst>
              <a:ext uri="{FF2B5EF4-FFF2-40B4-BE49-F238E27FC236}">
                <a16:creationId xmlns:a16="http://schemas.microsoft.com/office/drawing/2014/main" id="{D492FC9C-4438-C0E9-FA10-D8B5BFE7198B}"/>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fld id="{C30E2BC3-8C9B-4F69-A3CE-53C5A42CA14C}" type="datetime3">
              <a:rPr lang="en-US" altLang="en-US" sz="1600" smtClean="0">
                <a:solidFill>
                  <a:srgbClr val="FFC000"/>
                </a:solidFill>
                <a:latin typeface="Times New Roman" panose="02020603050405020304" pitchFamily="18" charset="0"/>
              </a:rPr>
              <a:pPr fontAlgn="base">
                <a:spcBef>
                  <a:spcPct val="0"/>
                </a:spcBef>
                <a:spcAft>
                  <a:spcPct val="0"/>
                </a:spcAft>
                <a:buFontTx/>
                <a:buNone/>
              </a:pPr>
              <a:t>18 March 2023</a:t>
            </a:fld>
            <a:endParaRPr lang="en-US" altLang="en-US" sz="1600" dirty="0">
              <a:solidFill>
                <a:srgbClr val="FFC000"/>
              </a:solidFill>
              <a:latin typeface="Times New Roman" panose="02020603050405020304" pitchFamily="18" charset="0"/>
            </a:endParaRPr>
          </a:p>
        </p:txBody>
      </p:sp>
      <p:sp>
        <p:nvSpPr>
          <p:cNvPr id="16389" name="Footer Placeholder 4">
            <a:extLst>
              <a:ext uri="{FF2B5EF4-FFF2-40B4-BE49-F238E27FC236}">
                <a16:creationId xmlns:a16="http://schemas.microsoft.com/office/drawing/2014/main" id="{E4E49A54-5FC0-74F0-A8B7-A303EDDA37B4}"/>
              </a:ext>
            </a:extLst>
          </p:cNvPr>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r>
              <a:rPr lang="en-US" altLang="en-US" sz="1600" dirty="0">
                <a:solidFill>
                  <a:srgbClr val="FFC000"/>
                </a:solidFill>
                <a:latin typeface="Times New Roman" panose="02020603050405020304" pitchFamily="18" charset="0"/>
              </a:rPr>
              <a:t>Module 2</a:t>
            </a:r>
          </a:p>
        </p:txBody>
      </p:sp>
      <p:sp>
        <p:nvSpPr>
          <p:cNvPr id="16390" name="Slide Number Placeholder 5">
            <a:extLst>
              <a:ext uri="{FF2B5EF4-FFF2-40B4-BE49-F238E27FC236}">
                <a16:creationId xmlns:a16="http://schemas.microsoft.com/office/drawing/2014/main" id="{9DBF0D5A-FC2E-644A-EA84-8AA4D3EE8479}"/>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D296C6BF-1F3E-4503-9F36-B7C4E4D0589B}" type="slidenum">
              <a:rPr lang="en-US" altLang="en-US" sz="1400" smtClean="0">
                <a:solidFill>
                  <a:srgbClr val="FFC000"/>
                </a:solidFill>
                <a:latin typeface="Times New Roman" panose="02020603050405020304" pitchFamily="18" charset="0"/>
                <a:cs typeface="Times New Roman" panose="02020603050405020304" pitchFamily="18" charset="0"/>
              </a:rPr>
              <a:pPr>
                <a:spcBef>
                  <a:spcPct val="0"/>
                </a:spcBef>
                <a:buFontTx/>
                <a:buNone/>
              </a:pPr>
              <a:t>20</a:t>
            </a:fld>
            <a:endParaRPr lang="en-US" altLang="en-US" sz="1400">
              <a:solidFill>
                <a:srgbClr val="FFC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2501212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a:extLst>
              <a:ext uri="{FF2B5EF4-FFF2-40B4-BE49-F238E27FC236}">
                <a16:creationId xmlns:a16="http://schemas.microsoft.com/office/drawing/2014/main" id="{B008E49F-564B-BD6D-7A5E-99A65DDBFD3D}"/>
              </a:ext>
            </a:extLst>
          </p:cNvPr>
          <p:cNvSpPr>
            <a:spLocks noGrp="1"/>
          </p:cNvSpPr>
          <p:nvPr>
            <p:ph type="title"/>
          </p:nvPr>
        </p:nvSpPr>
        <p:spPr>
          <a:xfrm>
            <a:off x="0" y="0"/>
            <a:ext cx="9144000" cy="1143000"/>
          </a:xfrm>
        </p:spPr>
        <p:txBody>
          <a:bodyPr/>
          <a:lstStyle/>
          <a:p>
            <a:pPr eaLnBrk="1" hangingPunct="1"/>
            <a:r>
              <a:rPr lang="en-US" altLang="en-US" sz="3200" dirty="0">
                <a:latin typeface="Times New Roman" panose="02020603050405020304" pitchFamily="18" charset="0"/>
                <a:cs typeface="Times New Roman" panose="02020603050405020304" pitchFamily="18" charset="0"/>
              </a:rPr>
              <a:t>Fundamentals of Blockchain Technology</a:t>
            </a:r>
          </a:p>
        </p:txBody>
      </p:sp>
      <p:sp>
        <p:nvSpPr>
          <p:cNvPr id="3" name="Content Placeholder 2">
            <a:extLst>
              <a:ext uri="{FF2B5EF4-FFF2-40B4-BE49-F238E27FC236}">
                <a16:creationId xmlns:a16="http://schemas.microsoft.com/office/drawing/2014/main" id="{872865F0-898E-32FD-D5D2-7C578D090EA2}"/>
              </a:ext>
            </a:extLst>
          </p:cNvPr>
          <p:cNvSpPr>
            <a:spLocks noGrp="1"/>
          </p:cNvSpPr>
          <p:nvPr>
            <p:ph idx="1"/>
          </p:nvPr>
        </p:nvSpPr>
        <p:spPr/>
        <p:txBody>
          <a:bodyPr/>
          <a:lstStyle/>
          <a:p>
            <a:pPr algn="ctr"/>
            <a:r>
              <a:rPr lang="en-US" sz="2800" b="1" i="0" dirty="0">
                <a:solidFill>
                  <a:srgbClr val="0000FF"/>
                </a:solidFill>
                <a:effectLst/>
                <a:latin typeface="Times New Roman" panose="02020603050405020304" pitchFamily="18" charset="0"/>
                <a:cs typeface="Times New Roman" panose="02020603050405020304" pitchFamily="18" charset="0"/>
              </a:rPr>
              <a:t>Bitcoin Incentive Model </a:t>
            </a:r>
          </a:p>
          <a:p>
            <a:pPr algn="just">
              <a:buFont typeface="Arial" panose="020B0604020202020204" pitchFamily="34" charset="0"/>
              <a:buChar char="•"/>
              <a:defRPr/>
            </a:pPr>
            <a:endParaRPr lang="en-US" sz="2400" dirty="0">
              <a:solidFill>
                <a:schemeClr val="tx1"/>
              </a:solidFill>
              <a:latin typeface="Times New Roman" pitchFamily="18" charset="0"/>
              <a:cs typeface="Times New Roman" pitchFamily="18" charset="0"/>
            </a:endParaRPr>
          </a:p>
          <a:p>
            <a:pPr algn="just">
              <a:buFont typeface="Arial" panose="020B0604020202020204" pitchFamily="34" charset="0"/>
              <a:buChar char="•"/>
              <a:defRPr/>
            </a:pPr>
            <a:r>
              <a:rPr lang="en-US" sz="2400" dirty="0">
                <a:solidFill>
                  <a:schemeClr val="tx1"/>
                </a:solidFill>
                <a:latin typeface="Times New Roman" pitchFamily="18" charset="0"/>
                <a:cs typeface="Times New Roman" pitchFamily="18" charset="0"/>
              </a:rPr>
              <a:t>Incentives are a key driving force behind the Bitcoin ecosystem. </a:t>
            </a:r>
          </a:p>
          <a:p>
            <a:pPr algn="just">
              <a:buFont typeface="Arial" panose="020B0604020202020204" pitchFamily="34" charset="0"/>
              <a:buChar char="•"/>
              <a:defRPr/>
            </a:pPr>
            <a:r>
              <a:rPr lang="en-US" sz="2400" dirty="0">
                <a:solidFill>
                  <a:schemeClr val="tx1"/>
                </a:solidFill>
                <a:latin typeface="Times New Roman" pitchFamily="18" charset="0"/>
                <a:cs typeface="Times New Roman" pitchFamily="18" charset="0"/>
              </a:rPr>
              <a:t>The Bitcoin Incentive Model rewards participants with newly minted Bitcoins for their efforts in maintaining the network. </a:t>
            </a:r>
          </a:p>
          <a:p>
            <a:pPr algn="just">
              <a:buFont typeface="Arial" panose="020B0604020202020204" pitchFamily="34" charset="0"/>
              <a:buChar char="•"/>
              <a:defRPr/>
            </a:pPr>
            <a:r>
              <a:rPr lang="en-US" sz="2400" dirty="0">
                <a:solidFill>
                  <a:schemeClr val="tx1"/>
                </a:solidFill>
                <a:latin typeface="Times New Roman" pitchFamily="18" charset="0"/>
                <a:cs typeface="Times New Roman" pitchFamily="18" charset="0"/>
              </a:rPr>
              <a:t>This incentivizes miners to expend computational resources to solve complex cryptographic puzzles and validate transactions in order to earn these rewards.</a:t>
            </a:r>
          </a:p>
          <a:p>
            <a:pPr algn="just">
              <a:buFont typeface="Arial" panose="020B0604020202020204" pitchFamily="34" charset="0"/>
              <a:buChar char="•"/>
              <a:defRPr/>
            </a:pPr>
            <a:r>
              <a:rPr lang="en-US" sz="2400" dirty="0">
                <a:solidFill>
                  <a:schemeClr val="tx1"/>
                </a:solidFill>
                <a:latin typeface="Times New Roman" pitchFamily="18" charset="0"/>
                <a:cs typeface="Times New Roman" pitchFamily="18" charset="0"/>
              </a:rPr>
              <a:t>This model not only ensures the security and stability of the Bitcoin Blockchain, but it also encourages wider adoption and use of Bitcoin as a currency. </a:t>
            </a:r>
          </a:p>
          <a:p>
            <a:pPr algn="just">
              <a:buFont typeface="Arial" panose="020B0604020202020204" pitchFamily="34" charset="0"/>
              <a:buChar char="•"/>
              <a:defRPr/>
            </a:pPr>
            <a:endParaRPr lang="en-US" sz="2400" dirty="0">
              <a:solidFill>
                <a:schemeClr val="tx1"/>
              </a:solidFill>
              <a:latin typeface="Times New Roman" pitchFamily="18" charset="0"/>
              <a:cs typeface="Times New Roman" pitchFamily="18" charset="0"/>
            </a:endParaRPr>
          </a:p>
          <a:p>
            <a:pPr algn="just">
              <a:buFont typeface="Arial" panose="020B0604020202020204" pitchFamily="34" charset="0"/>
              <a:buChar char="•"/>
              <a:defRPr/>
            </a:pPr>
            <a:r>
              <a:rPr lang="en-US" sz="2400" dirty="0">
                <a:solidFill>
                  <a:schemeClr val="tx1"/>
                </a:solidFill>
                <a:latin typeface="Times New Roman" pitchFamily="18" charset="0"/>
                <a:cs typeface="Times New Roman" pitchFamily="18" charset="0"/>
              </a:rPr>
              <a:t>As more individuals and businesses participate in the Bitcoin network, the demand for Bitcoin increases, driving up its value and providing further incentives for miners and other participants to contribute to the network. </a:t>
            </a:r>
          </a:p>
          <a:p>
            <a:pPr algn="just">
              <a:buFont typeface="Arial" panose="020B0604020202020204" pitchFamily="34" charset="0"/>
              <a:buChar char="•"/>
              <a:defRPr/>
            </a:pPr>
            <a:r>
              <a:rPr lang="en-US" sz="2400" dirty="0">
                <a:solidFill>
                  <a:schemeClr val="tx1"/>
                </a:solidFill>
                <a:latin typeface="Times New Roman" pitchFamily="18" charset="0"/>
                <a:cs typeface="Times New Roman" pitchFamily="18" charset="0"/>
              </a:rPr>
              <a:t>In this way, the Bitcoin Incentive Model is critical to the growth and sustainability of the Bitcoin ecosystem.</a:t>
            </a:r>
          </a:p>
          <a:p>
            <a:pPr>
              <a:buFont typeface="Arial" panose="020B0604020202020204" pitchFamily="34" charset="0"/>
              <a:buChar char="•"/>
              <a:defRPr/>
            </a:pPr>
            <a:endParaRPr lang="en-US" sz="2400" dirty="0">
              <a:solidFill>
                <a:schemeClr val="tx1"/>
              </a:solidFill>
            </a:endParaRPr>
          </a:p>
          <a:p>
            <a:pPr>
              <a:buFont typeface="Arial" charset="0"/>
              <a:buNone/>
              <a:defRPr/>
            </a:pPr>
            <a:endParaRPr lang="en-US" sz="2400" dirty="0">
              <a:solidFill>
                <a:schemeClr val="tx1"/>
              </a:solidFill>
            </a:endParaRPr>
          </a:p>
          <a:p>
            <a:pPr>
              <a:buFont typeface="Arial" charset="0"/>
              <a:buNone/>
              <a:defRPr/>
            </a:pPr>
            <a:endParaRPr lang="en-US" sz="2400" dirty="0">
              <a:solidFill>
                <a:schemeClr val="tx1"/>
              </a:solidFill>
            </a:endParaRPr>
          </a:p>
          <a:p>
            <a:pPr>
              <a:buFont typeface="Arial" charset="0"/>
              <a:buNone/>
              <a:defRPr/>
            </a:pPr>
            <a:endParaRPr lang="en-US" sz="2400" dirty="0">
              <a:solidFill>
                <a:schemeClr val="tx1"/>
              </a:solidFill>
            </a:endParaRPr>
          </a:p>
          <a:p>
            <a:pPr>
              <a:buFont typeface="Arial" charset="0"/>
              <a:buNone/>
              <a:defRPr/>
            </a:pPr>
            <a:endParaRPr lang="en-US" sz="2400" dirty="0">
              <a:solidFill>
                <a:schemeClr val="tx1"/>
              </a:solidFill>
            </a:endParaRPr>
          </a:p>
          <a:p>
            <a:pPr>
              <a:buFont typeface="Arial" charset="0"/>
              <a:buNone/>
              <a:defRPr/>
            </a:pPr>
            <a:endParaRPr lang="en-US" sz="2400" dirty="0">
              <a:solidFill>
                <a:schemeClr val="tx1"/>
              </a:solidFill>
            </a:endParaRPr>
          </a:p>
          <a:p>
            <a:pPr>
              <a:buFont typeface="Arial" charset="0"/>
              <a:buNone/>
              <a:defRPr/>
            </a:pPr>
            <a:endParaRPr lang="en-US" sz="2400" dirty="0">
              <a:solidFill>
                <a:schemeClr val="tx1"/>
              </a:solidFill>
            </a:endParaRPr>
          </a:p>
          <a:p>
            <a:pPr>
              <a:buFont typeface="Arial" charset="0"/>
              <a:buNone/>
              <a:defRPr/>
            </a:pPr>
            <a:endParaRPr lang="en-US" sz="2400" dirty="0">
              <a:solidFill>
                <a:srgbClr val="0000FF"/>
              </a:solidFill>
            </a:endParaRPr>
          </a:p>
          <a:p>
            <a:pPr>
              <a:buFont typeface="Arial" charset="0"/>
              <a:buNone/>
              <a:defRPr/>
            </a:pPr>
            <a:endParaRPr lang="en-US" sz="2400" dirty="0">
              <a:solidFill>
                <a:srgbClr val="0000FF"/>
              </a:solidFill>
            </a:endParaRPr>
          </a:p>
        </p:txBody>
      </p:sp>
      <p:sp>
        <p:nvSpPr>
          <p:cNvPr id="16388" name="Date Placeholder 3">
            <a:extLst>
              <a:ext uri="{FF2B5EF4-FFF2-40B4-BE49-F238E27FC236}">
                <a16:creationId xmlns:a16="http://schemas.microsoft.com/office/drawing/2014/main" id="{D492FC9C-4438-C0E9-FA10-D8B5BFE7198B}"/>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fld id="{C30E2BC3-8C9B-4F69-A3CE-53C5A42CA14C}" type="datetime3">
              <a:rPr lang="en-US" altLang="en-US" sz="1600" smtClean="0">
                <a:solidFill>
                  <a:srgbClr val="FFC000"/>
                </a:solidFill>
                <a:latin typeface="Times New Roman" panose="02020603050405020304" pitchFamily="18" charset="0"/>
              </a:rPr>
              <a:pPr fontAlgn="base">
                <a:spcBef>
                  <a:spcPct val="0"/>
                </a:spcBef>
                <a:spcAft>
                  <a:spcPct val="0"/>
                </a:spcAft>
                <a:buFontTx/>
                <a:buNone/>
              </a:pPr>
              <a:t>18 March 2023</a:t>
            </a:fld>
            <a:endParaRPr lang="en-US" altLang="en-US" sz="1600" dirty="0">
              <a:solidFill>
                <a:srgbClr val="FFC000"/>
              </a:solidFill>
              <a:latin typeface="Times New Roman" panose="02020603050405020304" pitchFamily="18" charset="0"/>
            </a:endParaRPr>
          </a:p>
        </p:txBody>
      </p:sp>
      <p:sp>
        <p:nvSpPr>
          <p:cNvPr id="16389" name="Footer Placeholder 4">
            <a:extLst>
              <a:ext uri="{FF2B5EF4-FFF2-40B4-BE49-F238E27FC236}">
                <a16:creationId xmlns:a16="http://schemas.microsoft.com/office/drawing/2014/main" id="{E4E49A54-5FC0-74F0-A8B7-A303EDDA37B4}"/>
              </a:ext>
            </a:extLst>
          </p:cNvPr>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r>
              <a:rPr lang="en-US" altLang="en-US" sz="1600" dirty="0">
                <a:solidFill>
                  <a:srgbClr val="FFC000"/>
                </a:solidFill>
                <a:latin typeface="Times New Roman" panose="02020603050405020304" pitchFamily="18" charset="0"/>
              </a:rPr>
              <a:t>Module 2</a:t>
            </a:r>
          </a:p>
        </p:txBody>
      </p:sp>
      <p:sp>
        <p:nvSpPr>
          <p:cNvPr id="16390" name="Slide Number Placeholder 5">
            <a:extLst>
              <a:ext uri="{FF2B5EF4-FFF2-40B4-BE49-F238E27FC236}">
                <a16:creationId xmlns:a16="http://schemas.microsoft.com/office/drawing/2014/main" id="{9DBF0D5A-FC2E-644A-EA84-8AA4D3EE8479}"/>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D296C6BF-1F3E-4503-9F36-B7C4E4D0589B}" type="slidenum">
              <a:rPr lang="en-US" altLang="en-US" sz="1400" smtClean="0">
                <a:solidFill>
                  <a:srgbClr val="FFC000"/>
                </a:solidFill>
                <a:latin typeface="Times New Roman" panose="02020603050405020304" pitchFamily="18" charset="0"/>
                <a:cs typeface="Times New Roman" panose="02020603050405020304" pitchFamily="18" charset="0"/>
              </a:rPr>
              <a:pPr>
                <a:spcBef>
                  <a:spcPct val="0"/>
                </a:spcBef>
                <a:buFontTx/>
                <a:buNone/>
              </a:pPr>
              <a:t>21</a:t>
            </a:fld>
            <a:endParaRPr lang="en-US" altLang="en-US" sz="1400">
              <a:solidFill>
                <a:srgbClr val="FFC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7607540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a:extLst>
              <a:ext uri="{FF2B5EF4-FFF2-40B4-BE49-F238E27FC236}">
                <a16:creationId xmlns:a16="http://schemas.microsoft.com/office/drawing/2014/main" id="{B008E49F-564B-BD6D-7A5E-99A65DDBFD3D}"/>
              </a:ext>
            </a:extLst>
          </p:cNvPr>
          <p:cNvSpPr>
            <a:spLocks noGrp="1"/>
          </p:cNvSpPr>
          <p:nvPr>
            <p:ph type="title"/>
          </p:nvPr>
        </p:nvSpPr>
        <p:spPr>
          <a:xfrm>
            <a:off x="0" y="0"/>
            <a:ext cx="9144000" cy="1143000"/>
          </a:xfrm>
        </p:spPr>
        <p:txBody>
          <a:bodyPr/>
          <a:lstStyle/>
          <a:p>
            <a:pPr eaLnBrk="1" hangingPunct="1"/>
            <a:r>
              <a:rPr lang="en-US" altLang="en-US" sz="3200" dirty="0">
                <a:latin typeface="Times New Roman" panose="02020603050405020304" pitchFamily="18" charset="0"/>
                <a:cs typeface="Times New Roman" panose="02020603050405020304" pitchFamily="18" charset="0"/>
              </a:rPr>
              <a:t>Fundamentals of Blockchain Technology</a:t>
            </a:r>
          </a:p>
        </p:txBody>
      </p:sp>
      <p:sp>
        <p:nvSpPr>
          <p:cNvPr id="3" name="Content Placeholder 2">
            <a:extLst>
              <a:ext uri="{FF2B5EF4-FFF2-40B4-BE49-F238E27FC236}">
                <a16:creationId xmlns:a16="http://schemas.microsoft.com/office/drawing/2014/main" id="{872865F0-898E-32FD-D5D2-7C578D090EA2}"/>
              </a:ext>
            </a:extLst>
          </p:cNvPr>
          <p:cNvSpPr>
            <a:spLocks noGrp="1"/>
          </p:cNvSpPr>
          <p:nvPr>
            <p:ph idx="1"/>
          </p:nvPr>
        </p:nvSpPr>
        <p:spPr>
          <a:xfrm>
            <a:off x="457200" y="1524000"/>
            <a:ext cx="8229600" cy="4602163"/>
          </a:xfrm>
        </p:spPr>
        <p:txBody>
          <a:bodyPr/>
          <a:lstStyle/>
          <a:p>
            <a:pPr algn="ctr"/>
            <a:r>
              <a:rPr lang="en-US" sz="2400" b="1" i="0" dirty="0">
                <a:solidFill>
                  <a:srgbClr val="0000FF"/>
                </a:solidFill>
                <a:effectLst/>
                <a:latin typeface="Times New Roman" panose="02020603050405020304" pitchFamily="18" charset="0"/>
                <a:cs typeface="Times New Roman" panose="02020603050405020304" pitchFamily="18" charset="0"/>
              </a:rPr>
              <a:t>Mining Rewards</a:t>
            </a:r>
          </a:p>
          <a:p>
            <a:pPr algn="just">
              <a:buFont typeface="Arial" panose="020B0604020202020204" pitchFamily="34" charset="0"/>
              <a:buChar char="•"/>
              <a:defRPr/>
            </a:pPr>
            <a:r>
              <a:rPr lang="en-US" sz="2400" dirty="0">
                <a:solidFill>
                  <a:schemeClr val="tx1"/>
                </a:solidFill>
                <a:latin typeface="Times New Roman" pitchFamily="18" charset="0"/>
                <a:cs typeface="Times New Roman" pitchFamily="18" charset="0"/>
              </a:rPr>
              <a:t>When a miner successfully solves a complex mathematical puzzle to verify a block of transactions, they are rewarded with a fixed amount of newly minted Bitcoins. </a:t>
            </a:r>
          </a:p>
          <a:p>
            <a:pPr algn="just">
              <a:buFont typeface="Arial" panose="020B0604020202020204" pitchFamily="34" charset="0"/>
              <a:buChar char="•"/>
              <a:defRPr/>
            </a:pPr>
            <a:r>
              <a:rPr lang="en-US" sz="2400" dirty="0">
                <a:solidFill>
                  <a:schemeClr val="tx1"/>
                </a:solidFill>
                <a:latin typeface="Times New Roman" pitchFamily="18" charset="0"/>
                <a:cs typeface="Times New Roman" pitchFamily="18" charset="0"/>
              </a:rPr>
              <a:t>This reward, currently set at 6.25 Bitcoins per block, is halved every 210,000 blocks, which occurs roughly every four years.</a:t>
            </a:r>
          </a:p>
          <a:p>
            <a:pPr algn="just">
              <a:buFont typeface="Arial" panose="020B0604020202020204" pitchFamily="34" charset="0"/>
              <a:buChar char="•"/>
              <a:defRPr/>
            </a:pPr>
            <a:r>
              <a:rPr lang="en-US" sz="2400" dirty="0">
                <a:solidFill>
                  <a:schemeClr val="tx1"/>
                </a:solidFill>
                <a:latin typeface="Times New Roman" pitchFamily="18" charset="0"/>
                <a:cs typeface="Times New Roman" pitchFamily="18" charset="0"/>
              </a:rPr>
              <a:t>In addition to mining rewards, miners also earn transaction fees for including transactions in their blocks. </a:t>
            </a:r>
          </a:p>
          <a:p>
            <a:pPr algn="just">
              <a:buFont typeface="Arial" panose="020B0604020202020204" pitchFamily="34" charset="0"/>
              <a:buChar char="•"/>
              <a:defRPr/>
            </a:pPr>
            <a:r>
              <a:rPr lang="en-US" sz="2400" dirty="0">
                <a:solidFill>
                  <a:schemeClr val="tx1"/>
                </a:solidFill>
                <a:latin typeface="Times New Roman" pitchFamily="18" charset="0"/>
                <a:cs typeface="Times New Roman" pitchFamily="18" charset="0"/>
              </a:rPr>
              <a:t>These fees are paid by the sender of the transaction and are included in the block as an additional incentive for miners to prioritize that particular transaction.</a:t>
            </a:r>
          </a:p>
          <a:p>
            <a:pPr algn="just">
              <a:buFont typeface="Arial" panose="020B0604020202020204" pitchFamily="34" charset="0"/>
              <a:buChar char="•"/>
              <a:defRPr/>
            </a:pPr>
            <a:endParaRPr lang="en-US" sz="2400" dirty="0">
              <a:solidFill>
                <a:schemeClr val="tx1"/>
              </a:solidFill>
              <a:latin typeface="Times New Roman" pitchFamily="18" charset="0"/>
              <a:cs typeface="Times New Roman" pitchFamily="18" charset="0"/>
            </a:endParaRPr>
          </a:p>
          <a:p>
            <a:pPr>
              <a:buFont typeface="Arial" charset="0"/>
              <a:buNone/>
              <a:defRPr/>
            </a:pPr>
            <a:endParaRPr lang="en-US" sz="2400" dirty="0">
              <a:solidFill>
                <a:srgbClr val="0000FF"/>
              </a:solidFill>
            </a:endParaRPr>
          </a:p>
        </p:txBody>
      </p:sp>
      <p:sp>
        <p:nvSpPr>
          <p:cNvPr id="16388" name="Date Placeholder 3">
            <a:extLst>
              <a:ext uri="{FF2B5EF4-FFF2-40B4-BE49-F238E27FC236}">
                <a16:creationId xmlns:a16="http://schemas.microsoft.com/office/drawing/2014/main" id="{D492FC9C-4438-C0E9-FA10-D8B5BFE7198B}"/>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fld id="{C30E2BC3-8C9B-4F69-A3CE-53C5A42CA14C}" type="datetime3">
              <a:rPr lang="en-US" altLang="en-US" sz="1600" smtClean="0">
                <a:solidFill>
                  <a:srgbClr val="FFC000"/>
                </a:solidFill>
                <a:latin typeface="Times New Roman" panose="02020603050405020304" pitchFamily="18" charset="0"/>
              </a:rPr>
              <a:pPr fontAlgn="base">
                <a:spcBef>
                  <a:spcPct val="0"/>
                </a:spcBef>
                <a:spcAft>
                  <a:spcPct val="0"/>
                </a:spcAft>
                <a:buFontTx/>
                <a:buNone/>
              </a:pPr>
              <a:t>18 March 2023</a:t>
            </a:fld>
            <a:endParaRPr lang="en-US" altLang="en-US" sz="1600" dirty="0">
              <a:solidFill>
                <a:srgbClr val="FFC000"/>
              </a:solidFill>
              <a:latin typeface="Times New Roman" panose="02020603050405020304" pitchFamily="18" charset="0"/>
            </a:endParaRPr>
          </a:p>
        </p:txBody>
      </p:sp>
      <p:sp>
        <p:nvSpPr>
          <p:cNvPr id="16389" name="Footer Placeholder 4">
            <a:extLst>
              <a:ext uri="{FF2B5EF4-FFF2-40B4-BE49-F238E27FC236}">
                <a16:creationId xmlns:a16="http://schemas.microsoft.com/office/drawing/2014/main" id="{E4E49A54-5FC0-74F0-A8B7-A303EDDA37B4}"/>
              </a:ext>
            </a:extLst>
          </p:cNvPr>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r>
              <a:rPr lang="en-US" altLang="en-US" sz="1600" dirty="0">
                <a:solidFill>
                  <a:srgbClr val="FFC000"/>
                </a:solidFill>
                <a:latin typeface="Times New Roman" panose="02020603050405020304" pitchFamily="18" charset="0"/>
              </a:rPr>
              <a:t>Module 2</a:t>
            </a:r>
          </a:p>
        </p:txBody>
      </p:sp>
      <p:sp>
        <p:nvSpPr>
          <p:cNvPr id="16390" name="Slide Number Placeholder 5">
            <a:extLst>
              <a:ext uri="{FF2B5EF4-FFF2-40B4-BE49-F238E27FC236}">
                <a16:creationId xmlns:a16="http://schemas.microsoft.com/office/drawing/2014/main" id="{9DBF0D5A-FC2E-644A-EA84-8AA4D3EE8479}"/>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D296C6BF-1F3E-4503-9F36-B7C4E4D0589B}" type="slidenum">
              <a:rPr lang="en-US" altLang="en-US" sz="1400" smtClean="0">
                <a:solidFill>
                  <a:srgbClr val="FFC000"/>
                </a:solidFill>
                <a:latin typeface="Times New Roman" panose="02020603050405020304" pitchFamily="18" charset="0"/>
                <a:cs typeface="Times New Roman" panose="02020603050405020304" pitchFamily="18" charset="0"/>
              </a:rPr>
              <a:pPr>
                <a:spcBef>
                  <a:spcPct val="0"/>
                </a:spcBef>
                <a:buFontTx/>
                <a:buNone/>
              </a:pPr>
              <a:t>22</a:t>
            </a:fld>
            <a:endParaRPr lang="en-US" altLang="en-US" sz="1400">
              <a:solidFill>
                <a:srgbClr val="FFC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0574572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a:extLst>
              <a:ext uri="{FF2B5EF4-FFF2-40B4-BE49-F238E27FC236}">
                <a16:creationId xmlns:a16="http://schemas.microsoft.com/office/drawing/2014/main" id="{B008E49F-564B-BD6D-7A5E-99A65DDBFD3D}"/>
              </a:ext>
            </a:extLst>
          </p:cNvPr>
          <p:cNvSpPr>
            <a:spLocks noGrp="1"/>
          </p:cNvSpPr>
          <p:nvPr>
            <p:ph type="title"/>
          </p:nvPr>
        </p:nvSpPr>
        <p:spPr>
          <a:xfrm>
            <a:off x="0" y="0"/>
            <a:ext cx="9144000" cy="1143000"/>
          </a:xfrm>
        </p:spPr>
        <p:txBody>
          <a:bodyPr/>
          <a:lstStyle/>
          <a:p>
            <a:pPr eaLnBrk="1" hangingPunct="1"/>
            <a:r>
              <a:rPr lang="en-US" altLang="en-US" sz="3200" dirty="0">
                <a:latin typeface="Times New Roman" panose="02020603050405020304" pitchFamily="18" charset="0"/>
                <a:cs typeface="Times New Roman" panose="02020603050405020304" pitchFamily="18" charset="0"/>
              </a:rPr>
              <a:t>Fundamentals of Blockchain Technology</a:t>
            </a:r>
          </a:p>
        </p:txBody>
      </p:sp>
      <p:sp>
        <p:nvSpPr>
          <p:cNvPr id="3" name="Content Placeholder 2">
            <a:extLst>
              <a:ext uri="{FF2B5EF4-FFF2-40B4-BE49-F238E27FC236}">
                <a16:creationId xmlns:a16="http://schemas.microsoft.com/office/drawing/2014/main" id="{872865F0-898E-32FD-D5D2-7C578D090EA2}"/>
              </a:ext>
            </a:extLst>
          </p:cNvPr>
          <p:cNvSpPr>
            <a:spLocks noGrp="1"/>
          </p:cNvSpPr>
          <p:nvPr>
            <p:ph idx="1"/>
          </p:nvPr>
        </p:nvSpPr>
        <p:spPr/>
        <p:txBody>
          <a:bodyPr/>
          <a:lstStyle/>
          <a:p>
            <a:pPr algn="just">
              <a:buFont typeface="Arial" panose="020B0604020202020204" pitchFamily="34" charset="0"/>
              <a:buChar char="•"/>
            </a:pPr>
            <a:r>
              <a:rPr lang="en-US" sz="2400" b="0" i="0" dirty="0">
                <a:solidFill>
                  <a:srgbClr val="374151"/>
                </a:solidFill>
                <a:effectLst/>
                <a:latin typeface="Times New Roman" panose="02020603050405020304" pitchFamily="18" charset="0"/>
                <a:cs typeface="Times New Roman" panose="02020603050405020304" pitchFamily="18" charset="0"/>
              </a:rPr>
              <a:t>In order to earn mining rewards, miners require significant computational resources, and miners must continually invest in new hardware and equipment in order to remain competitive.</a:t>
            </a:r>
          </a:p>
          <a:p>
            <a:pPr algn="just">
              <a:buFont typeface="Arial" panose="020B0604020202020204" pitchFamily="34" charset="0"/>
              <a:buChar char="•"/>
            </a:pPr>
            <a:r>
              <a:rPr lang="en-US" sz="2400" b="0" i="0" dirty="0">
                <a:solidFill>
                  <a:srgbClr val="374151"/>
                </a:solidFill>
                <a:effectLst/>
                <a:latin typeface="Times New Roman" panose="02020603050405020304" pitchFamily="18" charset="0"/>
                <a:cs typeface="Times New Roman" panose="02020603050405020304" pitchFamily="18" charset="0"/>
              </a:rPr>
              <a:t>The potential rewards for successful mining can be substantial, particularly in the early days of the network when the mining difficulty was lower and the rewards were higher. </a:t>
            </a:r>
          </a:p>
          <a:p>
            <a:pPr algn="just">
              <a:buFont typeface="Arial" panose="020B0604020202020204" pitchFamily="34" charset="0"/>
              <a:buChar char="•"/>
            </a:pPr>
            <a:r>
              <a:rPr lang="en-US" sz="2400" b="0" i="0" dirty="0">
                <a:solidFill>
                  <a:srgbClr val="374151"/>
                </a:solidFill>
                <a:effectLst/>
                <a:latin typeface="Times New Roman" panose="02020603050405020304" pitchFamily="18" charset="0"/>
                <a:cs typeface="Times New Roman" panose="02020603050405020304" pitchFamily="18" charset="0"/>
              </a:rPr>
              <a:t>As the Bitcoin network has grown and the mining difficulty has increased, it has become increasingly difficult for individual miners to compete and earn rewards. </a:t>
            </a:r>
          </a:p>
          <a:p>
            <a:pPr algn="just">
              <a:buFont typeface="Arial" panose="020B0604020202020204" pitchFamily="34" charset="0"/>
              <a:buChar char="•"/>
            </a:pPr>
            <a:r>
              <a:rPr lang="en-US" sz="2400" b="0" i="0" dirty="0">
                <a:solidFill>
                  <a:srgbClr val="374151"/>
                </a:solidFill>
                <a:effectLst/>
                <a:latin typeface="Times New Roman" panose="02020603050405020304" pitchFamily="18" charset="0"/>
                <a:cs typeface="Times New Roman" panose="02020603050405020304" pitchFamily="18" charset="0"/>
              </a:rPr>
              <a:t>This has led to the development of mining pools, where groups of miners combine their resources to increase their chances of earning rewards.</a:t>
            </a:r>
          </a:p>
          <a:p>
            <a:pPr algn="just">
              <a:buFont typeface="Arial" charset="0"/>
              <a:buNone/>
              <a:defRPr/>
            </a:pPr>
            <a:endParaRPr lang="en-US" sz="2400" dirty="0">
              <a:solidFill>
                <a:srgbClr val="0000FF"/>
              </a:solidFill>
              <a:latin typeface="Times New Roman" panose="02020603050405020304" pitchFamily="18" charset="0"/>
              <a:cs typeface="Times New Roman" panose="02020603050405020304" pitchFamily="18" charset="0"/>
            </a:endParaRPr>
          </a:p>
        </p:txBody>
      </p:sp>
      <p:sp>
        <p:nvSpPr>
          <p:cNvPr id="16388" name="Date Placeholder 3">
            <a:extLst>
              <a:ext uri="{FF2B5EF4-FFF2-40B4-BE49-F238E27FC236}">
                <a16:creationId xmlns:a16="http://schemas.microsoft.com/office/drawing/2014/main" id="{D492FC9C-4438-C0E9-FA10-D8B5BFE7198B}"/>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fld id="{C30E2BC3-8C9B-4F69-A3CE-53C5A42CA14C}" type="datetime3">
              <a:rPr lang="en-US" altLang="en-US" sz="1600" smtClean="0">
                <a:solidFill>
                  <a:srgbClr val="FFC000"/>
                </a:solidFill>
                <a:latin typeface="Times New Roman" panose="02020603050405020304" pitchFamily="18" charset="0"/>
              </a:rPr>
              <a:pPr fontAlgn="base">
                <a:spcBef>
                  <a:spcPct val="0"/>
                </a:spcBef>
                <a:spcAft>
                  <a:spcPct val="0"/>
                </a:spcAft>
                <a:buFontTx/>
                <a:buNone/>
              </a:pPr>
              <a:t>18 March 2023</a:t>
            </a:fld>
            <a:endParaRPr lang="en-US" altLang="en-US" sz="1600" dirty="0">
              <a:solidFill>
                <a:srgbClr val="FFC000"/>
              </a:solidFill>
              <a:latin typeface="Times New Roman" panose="02020603050405020304" pitchFamily="18" charset="0"/>
            </a:endParaRPr>
          </a:p>
        </p:txBody>
      </p:sp>
      <p:sp>
        <p:nvSpPr>
          <p:cNvPr id="16389" name="Footer Placeholder 4">
            <a:extLst>
              <a:ext uri="{FF2B5EF4-FFF2-40B4-BE49-F238E27FC236}">
                <a16:creationId xmlns:a16="http://schemas.microsoft.com/office/drawing/2014/main" id="{E4E49A54-5FC0-74F0-A8B7-A303EDDA37B4}"/>
              </a:ext>
            </a:extLst>
          </p:cNvPr>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r>
              <a:rPr lang="en-US" altLang="en-US" sz="1600" dirty="0">
                <a:solidFill>
                  <a:srgbClr val="FFC000"/>
                </a:solidFill>
                <a:latin typeface="Times New Roman" panose="02020603050405020304" pitchFamily="18" charset="0"/>
              </a:rPr>
              <a:t>Module 2</a:t>
            </a:r>
          </a:p>
        </p:txBody>
      </p:sp>
      <p:sp>
        <p:nvSpPr>
          <p:cNvPr id="16390" name="Slide Number Placeholder 5">
            <a:extLst>
              <a:ext uri="{FF2B5EF4-FFF2-40B4-BE49-F238E27FC236}">
                <a16:creationId xmlns:a16="http://schemas.microsoft.com/office/drawing/2014/main" id="{9DBF0D5A-FC2E-644A-EA84-8AA4D3EE8479}"/>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D296C6BF-1F3E-4503-9F36-B7C4E4D0589B}" type="slidenum">
              <a:rPr lang="en-US" altLang="en-US" sz="1400" smtClean="0">
                <a:solidFill>
                  <a:srgbClr val="FFC000"/>
                </a:solidFill>
                <a:latin typeface="Times New Roman" panose="02020603050405020304" pitchFamily="18" charset="0"/>
                <a:cs typeface="Times New Roman" panose="02020603050405020304" pitchFamily="18" charset="0"/>
              </a:rPr>
              <a:pPr>
                <a:spcBef>
                  <a:spcPct val="0"/>
                </a:spcBef>
                <a:buFontTx/>
                <a:buNone/>
              </a:pPr>
              <a:t>23</a:t>
            </a:fld>
            <a:endParaRPr lang="en-US" altLang="en-US" sz="1400">
              <a:solidFill>
                <a:srgbClr val="FFC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4307161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a:extLst>
              <a:ext uri="{FF2B5EF4-FFF2-40B4-BE49-F238E27FC236}">
                <a16:creationId xmlns:a16="http://schemas.microsoft.com/office/drawing/2014/main" id="{B008E49F-564B-BD6D-7A5E-99A65DDBFD3D}"/>
              </a:ext>
            </a:extLst>
          </p:cNvPr>
          <p:cNvSpPr>
            <a:spLocks noGrp="1"/>
          </p:cNvSpPr>
          <p:nvPr>
            <p:ph type="title"/>
          </p:nvPr>
        </p:nvSpPr>
        <p:spPr>
          <a:xfrm>
            <a:off x="0" y="0"/>
            <a:ext cx="9144000" cy="1143000"/>
          </a:xfrm>
        </p:spPr>
        <p:txBody>
          <a:bodyPr/>
          <a:lstStyle/>
          <a:p>
            <a:pPr eaLnBrk="1" hangingPunct="1"/>
            <a:r>
              <a:rPr lang="en-US" altLang="en-US" sz="3200" dirty="0">
                <a:latin typeface="Times New Roman" panose="02020603050405020304" pitchFamily="18" charset="0"/>
                <a:cs typeface="Times New Roman" panose="02020603050405020304" pitchFamily="18" charset="0"/>
              </a:rPr>
              <a:t>Fundamentals of Blockchain Technology</a:t>
            </a:r>
          </a:p>
        </p:txBody>
      </p:sp>
      <p:sp>
        <p:nvSpPr>
          <p:cNvPr id="3" name="Content Placeholder 2">
            <a:extLst>
              <a:ext uri="{FF2B5EF4-FFF2-40B4-BE49-F238E27FC236}">
                <a16:creationId xmlns:a16="http://schemas.microsoft.com/office/drawing/2014/main" id="{872865F0-898E-32FD-D5D2-7C578D090EA2}"/>
              </a:ext>
            </a:extLst>
          </p:cNvPr>
          <p:cNvSpPr>
            <a:spLocks noGrp="1"/>
          </p:cNvSpPr>
          <p:nvPr>
            <p:ph idx="1"/>
          </p:nvPr>
        </p:nvSpPr>
        <p:spPr>
          <a:xfrm>
            <a:off x="457200" y="1326356"/>
            <a:ext cx="8229600" cy="4983163"/>
          </a:xfrm>
        </p:spPr>
        <p:txBody>
          <a:bodyPr/>
          <a:lstStyle/>
          <a:p>
            <a:pPr algn="ctr"/>
            <a:r>
              <a:rPr lang="en-US" sz="2400" b="1" i="0" dirty="0">
                <a:solidFill>
                  <a:srgbClr val="0000FF"/>
                </a:solidFill>
                <a:effectLst/>
                <a:latin typeface="Times New Roman" panose="02020603050405020304" pitchFamily="18" charset="0"/>
                <a:cs typeface="Times New Roman" panose="02020603050405020304" pitchFamily="18" charset="0"/>
              </a:rPr>
              <a:t>Halving Events</a:t>
            </a:r>
          </a:p>
          <a:p>
            <a:pPr algn="just">
              <a:buFont typeface="Arial" panose="020B0604020202020204" pitchFamily="34" charset="0"/>
              <a:buChar char="•"/>
            </a:pPr>
            <a:r>
              <a:rPr lang="en-US" sz="2400" b="0" i="0" dirty="0">
                <a:solidFill>
                  <a:srgbClr val="374151"/>
                </a:solidFill>
                <a:effectLst/>
                <a:latin typeface="Times New Roman" panose="02020603050405020304" pitchFamily="18" charset="0"/>
                <a:cs typeface="Times New Roman" panose="02020603050405020304" pitchFamily="18" charset="0"/>
              </a:rPr>
              <a:t>Halving events in the Bitcoin Blockchain refer to the periodic reduction in the amount of Bitcoin rewarded to miners for successfully validating transactions and adding them to the Blockchain. </a:t>
            </a:r>
          </a:p>
          <a:p>
            <a:pPr algn="just">
              <a:buFont typeface="Arial" panose="020B0604020202020204" pitchFamily="34" charset="0"/>
              <a:buChar char="•"/>
            </a:pPr>
            <a:r>
              <a:rPr lang="en-US" sz="2400" b="0" i="0" dirty="0">
                <a:solidFill>
                  <a:srgbClr val="374151"/>
                </a:solidFill>
                <a:effectLst/>
                <a:latin typeface="Times New Roman" panose="02020603050405020304" pitchFamily="18" charset="0"/>
                <a:cs typeface="Times New Roman" panose="02020603050405020304" pitchFamily="18" charset="0"/>
              </a:rPr>
              <a:t>Halving events are pre-programmed adjustments to the mining reward system in the Bitcoin blockchain. Specifically, the mining reward that miners receive for adding new blocks to the blockchain is halved every 210,000 blocks.</a:t>
            </a:r>
          </a:p>
          <a:p>
            <a:pPr algn="just">
              <a:buFont typeface="Arial" panose="020B0604020202020204" pitchFamily="34" charset="0"/>
              <a:buChar char="•"/>
            </a:pPr>
            <a:r>
              <a:rPr lang="en-US" sz="2400" b="0" i="0" dirty="0">
                <a:solidFill>
                  <a:srgbClr val="374151"/>
                </a:solidFill>
                <a:effectLst/>
                <a:latin typeface="Times New Roman" panose="02020603050405020304" pitchFamily="18" charset="0"/>
                <a:cs typeface="Times New Roman" panose="02020603050405020304" pitchFamily="18" charset="0"/>
              </a:rPr>
              <a:t>The first halving event occurred in 2012, when the reward for mining a block was reduced from 50 Bitcoin to 25 Bitcoin. </a:t>
            </a:r>
          </a:p>
          <a:p>
            <a:pPr algn="just">
              <a:buFont typeface="Arial" panose="020B0604020202020204" pitchFamily="34" charset="0"/>
              <a:buChar char="•"/>
            </a:pPr>
            <a:r>
              <a:rPr lang="en-US" sz="2400" b="0" i="0" dirty="0">
                <a:solidFill>
                  <a:srgbClr val="374151"/>
                </a:solidFill>
                <a:effectLst/>
                <a:latin typeface="Times New Roman" panose="02020603050405020304" pitchFamily="18" charset="0"/>
                <a:cs typeface="Times New Roman" panose="02020603050405020304" pitchFamily="18" charset="0"/>
              </a:rPr>
              <a:t>The second halving event occurred in 2016, when the reward was reduced from 25 Bitcoin to 12.5 Bitcoin. </a:t>
            </a:r>
            <a:endParaRPr lang="en-US" sz="2400" dirty="0">
              <a:solidFill>
                <a:srgbClr val="0000FF"/>
              </a:solidFill>
              <a:latin typeface="Times New Roman" panose="02020603050405020304" pitchFamily="18" charset="0"/>
              <a:cs typeface="Times New Roman" panose="02020603050405020304" pitchFamily="18" charset="0"/>
            </a:endParaRPr>
          </a:p>
        </p:txBody>
      </p:sp>
      <p:sp>
        <p:nvSpPr>
          <p:cNvPr id="16388" name="Date Placeholder 3">
            <a:extLst>
              <a:ext uri="{FF2B5EF4-FFF2-40B4-BE49-F238E27FC236}">
                <a16:creationId xmlns:a16="http://schemas.microsoft.com/office/drawing/2014/main" id="{D492FC9C-4438-C0E9-FA10-D8B5BFE7198B}"/>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fld id="{C30E2BC3-8C9B-4F69-A3CE-53C5A42CA14C}" type="datetime3">
              <a:rPr lang="en-US" altLang="en-US" sz="1600" smtClean="0">
                <a:solidFill>
                  <a:srgbClr val="FFC000"/>
                </a:solidFill>
                <a:latin typeface="Times New Roman" panose="02020603050405020304" pitchFamily="18" charset="0"/>
              </a:rPr>
              <a:pPr fontAlgn="base">
                <a:spcBef>
                  <a:spcPct val="0"/>
                </a:spcBef>
                <a:spcAft>
                  <a:spcPct val="0"/>
                </a:spcAft>
                <a:buFontTx/>
                <a:buNone/>
              </a:pPr>
              <a:t>18 March 2023</a:t>
            </a:fld>
            <a:endParaRPr lang="en-US" altLang="en-US" sz="1600" dirty="0">
              <a:solidFill>
                <a:srgbClr val="FFC000"/>
              </a:solidFill>
              <a:latin typeface="Times New Roman" panose="02020603050405020304" pitchFamily="18" charset="0"/>
            </a:endParaRPr>
          </a:p>
        </p:txBody>
      </p:sp>
      <p:sp>
        <p:nvSpPr>
          <p:cNvPr id="16389" name="Footer Placeholder 4">
            <a:extLst>
              <a:ext uri="{FF2B5EF4-FFF2-40B4-BE49-F238E27FC236}">
                <a16:creationId xmlns:a16="http://schemas.microsoft.com/office/drawing/2014/main" id="{E4E49A54-5FC0-74F0-A8B7-A303EDDA37B4}"/>
              </a:ext>
            </a:extLst>
          </p:cNvPr>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r>
              <a:rPr lang="en-US" altLang="en-US" sz="1600" dirty="0">
                <a:solidFill>
                  <a:srgbClr val="FFC000"/>
                </a:solidFill>
                <a:latin typeface="Times New Roman" panose="02020603050405020304" pitchFamily="18" charset="0"/>
              </a:rPr>
              <a:t>Module 2</a:t>
            </a:r>
          </a:p>
        </p:txBody>
      </p:sp>
      <p:sp>
        <p:nvSpPr>
          <p:cNvPr id="16390" name="Slide Number Placeholder 5">
            <a:extLst>
              <a:ext uri="{FF2B5EF4-FFF2-40B4-BE49-F238E27FC236}">
                <a16:creationId xmlns:a16="http://schemas.microsoft.com/office/drawing/2014/main" id="{9DBF0D5A-FC2E-644A-EA84-8AA4D3EE8479}"/>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D296C6BF-1F3E-4503-9F36-B7C4E4D0589B}" type="slidenum">
              <a:rPr lang="en-US" altLang="en-US" sz="1400" smtClean="0">
                <a:solidFill>
                  <a:srgbClr val="FFC000"/>
                </a:solidFill>
                <a:latin typeface="Times New Roman" panose="02020603050405020304" pitchFamily="18" charset="0"/>
                <a:cs typeface="Times New Roman" panose="02020603050405020304" pitchFamily="18" charset="0"/>
              </a:rPr>
              <a:pPr>
                <a:spcBef>
                  <a:spcPct val="0"/>
                </a:spcBef>
                <a:buFontTx/>
                <a:buNone/>
              </a:pPr>
              <a:t>24</a:t>
            </a:fld>
            <a:endParaRPr lang="en-US" altLang="en-US" sz="1400">
              <a:solidFill>
                <a:srgbClr val="FFC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1442967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a:extLst>
              <a:ext uri="{FF2B5EF4-FFF2-40B4-BE49-F238E27FC236}">
                <a16:creationId xmlns:a16="http://schemas.microsoft.com/office/drawing/2014/main" id="{B008E49F-564B-BD6D-7A5E-99A65DDBFD3D}"/>
              </a:ext>
            </a:extLst>
          </p:cNvPr>
          <p:cNvSpPr>
            <a:spLocks noGrp="1"/>
          </p:cNvSpPr>
          <p:nvPr>
            <p:ph type="title"/>
          </p:nvPr>
        </p:nvSpPr>
        <p:spPr>
          <a:xfrm>
            <a:off x="0" y="0"/>
            <a:ext cx="9144000" cy="1143000"/>
          </a:xfrm>
        </p:spPr>
        <p:txBody>
          <a:bodyPr/>
          <a:lstStyle/>
          <a:p>
            <a:pPr eaLnBrk="1" hangingPunct="1"/>
            <a:r>
              <a:rPr lang="en-US" altLang="en-US" sz="3200" dirty="0">
                <a:latin typeface="Times New Roman" panose="02020603050405020304" pitchFamily="18" charset="0"/>
                <a:cs typeface="Times New Roman" panose="02020603050405020304" pitchFamily="18" charset="0"/>
              </a:rPr>
              <a:t>Fundamentals of Blockchain Technology</a:t>
            </a:r>
          </a:p>
        </p:txBody>
      </p:sp>
      <p:sp>
        <p:nvSpPr>
          <p:cNvPr id="3" name="Content Placeholder 2">
            <a:extLst>
              <a:ext uri="{FF2B5EF4-FFF2-40B4-BE49-F238E27FC236}">
                <a16:creationId xmlns:a16="http://schemas.microsoft.com/office/drawing/2014/main" id="{872865F0-898E-32FD-D5D2-7C578D090EA2}"/>
              </a:ext>
            </a:extLst>
          </p:cNvPr>
          <p:cNvSpPr>
            <a:spLocks noGrp="1"/>
          </p:cNvSpPr>
          <p:nvPr>
            <p:ph idx="1"/>
          </p:nvPr>
        </p:nvSpPr>
        <p:spPr>
          <a:xfrm>
            <a:off x="457200" y="1371600"/>
            <a:ext cx="8229600" cy="4434681"/>
          </a:xfrm>
        </p:spPr>
        <p:txBody>
          <a:bodyPr/>
          <a:lstStyle/>
          <a:p>
            <a:pPr algn="just">
              <a:buFont typeface="Arial" panose="020B0604020202020204" pitchFamily="34" charset="0"/>
              <a:buChar char="•"/>
            </a:pPr>
            <a:r>
              <a:rPr lang="en-US" sz="2400" b="0" i="0" dirty="0">
                <a:solidFill>
                  <a:srgbClr val="374151"/>
                </a:solidFill>
                <a:effectLst/>
                <a:latin typeface="Times New Roman" panose="02020603050405020304" pitchFamily="18" charset="0"/>
                <a:cs typeface="Times New Roman" panose="02020603050405020304" pitchFamily="18" charset="0"/>
              </a:rPr>
              <a:t>The most recent halving event occurred in 2020, when the reward was reduced from 12.5 Bitcoin to 6.25 Bitcoin.</a:t>
            </a:r>
          </a:p>
          <a:p>
            <a:pPr algn="just">
              <a:buFont typeface="Arial" panose="020B0604020202020204" pitchFamily="34" charset="0"/>
              <a:buChar char="•"/>
            </a:pPr>
            <a:r>
              <a:rPr lang="en-US" sz="2400" b="0" i="0" dirty="0">
                <a:solidFill>
                  <a:srgbClr val="374151"/>
                </a:solidFill>
                <a:effectLst/>
                <a:latin typeface="Times New Roman" panose="02020603050405020304" pitchFamily="18" charset="0"/>
                <a:cs typeface="Times New Roman" panose="02020603050405020304" pitchFamily="18" charset="0"/>
              </a:rPr>
              <a:t>Halving events are significant because they reduce the rate at which new bitcoins are created, which helps to control inflation and maintain the overall supply of Bitcoin. </a:t>
            </a:r>
          </a:p>
          <a:p>
            <a:pPr algn="just">
              <a:buFont typeface="Arial" panose="020B0604020202020204" pitchFamily="34" charset="0"/>
              <a:buChar char="•"/>
            </a:pPr>
            <a:r>
              <a:rPr lang="en-US" sz="2400" b="0" i="0" dirty="0">
                <a:solidFill>
                  <a:srgbClr val="374151"/>
                </a:solidFill>
                <a:effectLst/>
                <a:latin typeface="Times New Roman" panose="02020603050405020304" pitchFamily="18" charset="0"/>
                <a:cs typeface="Times New Roman" panose="02020603050405020304" pitchFamily="18" charset="0"/>
              </a:rPr>
              <a:t>They also affect the mining rewards for miners, making it harder for them to earn Bitcoin as the reward decreases. </a:t>
            </a:r>
          </a:p>
          <a:p>
            <a:pPr algn="just">
              <a:buFont typeface="Arial" panose="020B0604020202020204" pitchFamily="34" charset="0"/>
              <a:buChar char="•"/>
            </a:pPr>
            <a:r>
              <a:rPr lang="en-US" sz="2400" b="0" i="0" dirty="0">
                <a:solidFill>
                  <a:srgbClr val="374151"/>
                </a:solidFill>
                <a:effectLst/>
                <a:latin typeface="Times New Roman" panose="02020603050405020304" pitchFamily="18" charset="0"/>
                <a:cs typeface="Times New Roman" panose="02020603050405020304" pitchFamily="18" charset="0"/>
              </a:rPr>
              <a:t>This incentivizes miners to prioritize transactions with higher fees to maintain their profits, which in turn can affect the speed and cost of transactions on the network.</a:t>
            </a:r>
          </a:p>
          <a:p>
            <a:pPr algn="just">
              <a:buFont typeface="Arial" panose="020B0604020202020204" pitchFamily="34" charset="0"/>
              <a:buChar char="•"/>
            </a:pPr>
            <a:endParaRPr lang="en-US" sz="2400" dirty="0">
              <a:solidFill>
                <a:srgbClr val="374151"/>
              </a:solidFill>
              <a:latin typeface="Times New Roman" panose="02020603050405020304" pitchFamily="18" charset="0"/>
              <a:cs typeface="Times New Roman" panose="02020603050405020304" pitchFamily="18" charset="0"/>
            </a:endParaRPr>
          </a:p>
          <a:p>
            <a:pPr algn="just">
              <a:buFont typeface="Arial" charset="0"/>
              <a:buNone/>
              <a:defRPr/>
            </a:pPr>
            <a:endParaRPr lang="en-US" sz="2400" dirty="0">
              <a:solidFill>
                <a:srgbClr val="0000FF"/>
              </a:solidFill>
              <a:latin typeface="Times New Roman" panose="02020603050405020304" pitchFamily="18" charset="0"/>
              <a:cs typeface="Times New Roman" panose="02020603050405020304" pitchFamily="18" charset="0"/>
            </a:endParaRPr>
          </a:p>
        </p:txBody>
      </p:sp>
      <p:sp>
        <p:nvSpPr>
          <p:cNvPr id="16388" name="Date Placeholder 3">
            <a:extLst>
              <a:ext uri="{FF2B5EF4-FFF2-40B4-BE49-F238E27FC236}">
                <a16:creationId xmlns:a16="http://schemas.microsoft.com/office/drawing/2014/main" id="{D492FC9C-4438-C0E9-FA10-D8B5BFE7198B}"/>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fld id="{C30E2BC3-8C9B-4F69-A3CE-53C5A42CA14C}" type="datetime3">
              <a:rPr lang="en-US" altLang="en-US" sz="1600" smtClean="0">
                <a:solidFill>
                  <a:srgbClr val="FFC000"/>
                </a:solidFill>
                <a:latin typeface="Times New Roman" panose="02020603050405020304" pitchFamily="18" charset="0"/>
              </a:rPr>
              <a:pPr fontAlgn="base">
                <a:spcBef>
                  <a:spcPct val="0"/>
                </a:spcBef>
                <a:spcAft>
                  <a:spcPct val="0"/>
                </a:spcAft>
                <a:buFontTx/>
                <a:buNone/>
              </a:pPr>
              <a:t>18 March 2023</a:t>
            </a:fld>
            <a:endParaRPr lang="en-US" altLang="en-US" sz="1600" dirty="0">
              <a:solidFill>
                <a:srgbClr val="FFC000"/>
              </a:solidFill>
              <a:latin typeface="Times New Roman" panose="02020603050405020304" pitchFamily="18" charset="0"/>
            </a:endParaRPr>
          </a:p>
        </p:txBody>
      </p:sp>
      <p:sp>
        <p:nvSpPr>
          <p:cNvPr id="16389" name="Footer Placeholder 4">
            <a:extLst>
              <a:ext uri="{FF2B5EF4-FFF2-40B4-BE49-F238E27FC236}">
                <a16:creationId xmlns:a16="http://schemas.microsoft.com/office/drawing/2014/main" id="{E4E49A54-5FC0-74F0-A8B7-A303EDDA37B4}"/>
              </a:ext>
            </a:extLst>
          </p:cNvPr>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r>
              <a:rPr lang="en-US" altLang="en-US" sz="1600" dirty="0">
                <a:solidFill>
                  <a:srgbClr val="FFC000"/>
                </a:solidFill>
                <a:latin typeface="Times New Roman" panose="02020603050405020304" pitchFamily="18" charset="0"/>
              </a:rPr>
              <a:t>Module 2</a:t>
            </a:r>
          </a:p>
        </p:txBody>
      </p:sp>
      <p:sp>
        <p:nvSpPr>
          <p:cNvPr id="16390" name="Slide Number Placeholder 5">
            <a:extLst>
              <a:ext uri="{FF2B5EF4-FFF2-40B4-BE49-F238E27FC236}">
                <a16:creationId xmlns:a16="http://schemas.microsoft.com/office/drawing/2014/main" id="{9DBF0D5A-FC2E-644A-EA84-8AA4D3EE8479}"/>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D296C6BF-1F3E-4503-9F36-B7C4E4D0589B}" type="slidenum">
              <a:rPr lang="en-US" altLang="en-US" sz="1400" smtClean="0">
                <a:solidFill>
                  <a:srgbClr val="FFC000"/>
                </a:solidFill>
                <a:latin typeface="Times New Roman" panose="02020603050405020304" pitchFamily="18" charset="0"/>
                <a:cs typeface="Times New Roman" panose="02020603050405020304" pitchFamily="18" charset="0"/>
              </a:rPr>
              <a:pPr>
                <a:spcBef>
                  <a:spcPct val="0"/>
                </a:spcBef>
                <a:buFontTx/>
                <a:buNone/>
              </a:pPr>
              <a:t>25</a:t>
            </a:fld>
            <a:endParaRPr lang="en-US" altLang="en-US" sz="1400">
              <a:solidFill>
                <a:srgbClr val="FFC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7283050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a:extLst>
              <a:ext uri="{FF2B5EF4-FFF2-40B4-BE49-F238E27FC236}">
                <a16:creationId xmlns:a16="http://schemas.microsoft.com/office/drawing/2014/main" id="{B008E49F-564B-BD6D-7A5E-99A65DDBFD3D}"/>
              </a:ext>
            </a:extLst>
          </p:cNvPr>
          <p:cNvSpPr>
            <a:spLocks noGrp="1"/>
          </p:cNvSpPr>
          <p:nvPr>
            <p:ph type="title"/>
          </p:nvPr>
        </p:nvSpPr>
        <p:spPr>
          <a:xfrm>
            <a:off x="0" y="0"/>
            <a:ext cx="9144000" cy="1143000"/>
          </a:xfrm>
        </p:spPr>
        <p:txBody>
          <a:bodyPr/>
          <a:lstStyle/>
          <a:p>
            <a:pPr eaLnBrk="1" hangingPunct="1"/>
            <a:r>
              <a:rPr lang="en-US" altLang="en-US" sz="3200" dirty="0">
                <a:latin typeface="Times New Roman" panose="02020603050405020304" pitchFamily="18" charset="0"/>
                <a:cs typeface="Times New Roman" panose="02020603050405020304" pitchFamily="18" charset="0"/>
              </a:rPr>
              <a:t>Fundamentals of Blockchain Technology</a:t>
            </a:r>
          </a:p>
        </p:txBody>
      </p:sp>
      <p:sp>
        <p:nvSpPr>
          <p:cNvPr id="3" name="Content Placeholder 2">
            <a:extLst>
              <a:ext uri="{FF2B5EF4-FFF2-40B4-BE49-F238E27FC236}">
                <a16:creationId xmlns:a16="http://schemas.microsoft.com/office/drawing/2014/main" id="{872865F0-898E-32FD-D5D2-7C578D090EA2}"/>
              </a:ext>
            </a:extLst>
          </p:cNvPr>
          <p:cNvSpPr>
            <a:spLocks noGrp="1"/>
          </p:cNvSpPr>
          <p:nvPr>
            <p:ph idx="1"/>
          </p:nvPr>
        </p:nvSpPr>
        <p:spPr/>
        <p:txBody>
          <a:bodyPr/>
          <a:lstStyle/>
          <a:p>
            <a:pPr marL="0" indent="0" algn="ctr"/>
            <a:r>
              <a:rPr lang="en-US" sz="2400" b="1" i="0" dirty="0">
                <a:solidFill>
                  <a:srgbClr val="0000FF"/>
                </a:solidFill>
                <a:effectLst/>
                <a:latin typeface="Times New Roman" panose="02020603050405020304" pitchFamily="18" charset="0"/>
                <a:cs typeface="Times New Roman" panose="02020603050405020304" pitchFamily="18" charset="0"/>
              </a:rPr>
              <a:t>Impacts of the Incentive Model</a:t>
            </a:r>
          </a:p>
          <a:p>
            <a:pPr algn="just">
              <a:buFont typeface="Arial" panose="020B0604020202020204" pitchFamily="34" charset="0"/>
              <a:buChar char="•"/>
            </a:pPr>
            <a:r>
              <a:rPr lang="en-US" sz="2400" b="0" i="0" dirty="0">
                <a:solidFill>
                  <a:srgbClr val="374151"/>
                </a:solidFill>
                <a:effectLst/>
                <a:latin typeface="Times New Roman" panose="02020603050405020304" pitchFamily="18" charset="0"/>
                <a:cs typeface="Times New Roman" panose="02020603050405020304" pitchFamily="18" charset="0"/>
              </a:rPr>
              <a:t>The Bitcoin incentive model has had a significant impact on the growth of the Bitcoin ecosystem. </a:t>
            </a:r>
          </a:p>
          <a:p>
            <a:pPr algn="just">
              <a:buFont typeface="Arial" panose="020B0604020202020204" pitchFamily="34" charset="0"/>
              <a:buChar char="•"/>
            </a:pPr>
            <a:r>
              <a:rPr lang="en-US" sz="2400" b="0" i="0" dirty="0">
                <a:solidFill>
                  <a:srgbClr val="374151"/>
                </a:solidFill>
                <a:effectLst/>
                <a:latin typeface="Times New Roman" panose="02020603050405020304" pitchFamily="18" charset="0"/>
                <a:cs typeface="Times New Roman" panose="02020603050405020304" pitchFamily="18" charset="0"/>
              </a:rPr>
              <a:t>The system is designed to incentivize miners to maintain the blockchain by rewarding them with newly minted Bitcoins. </a:t>
            </a:r>
          </a:p>
          <a:p>
            <a:pPr algn="just">
              <a:buFont typeface="Arial" panose="020B0604020202020204" pitchFamily="34" charset="0"/>
              <a:buChar char="•"/>
            </a:pPr>
            <a:r>
              <a:rPr lang="en-US" sz="2400" b="0" i="0" dirty="0">
                <a:solidFill>
                  <a:srgbClr val="374151"/>
                </a:solidFill>
                <a:effectLst/>
                <a:latin typeface="Times New Roman" panose="02020603050405020304" pitchFamily="18" charset="0"/>
                <a:cs typeface="Times New Roman" panose="02020603050405020304" pitchFamily="18" charset="0"/>
              </a:rPr>
              <a:t>This has resulted in a large and diverse mining community that works to secure the network.</a:t>
            </a:r>
          </a:p>
          <a:p>
            <a:pPr algn="just">
              <a:buFont typeface="Arial" panose="020B0604020202020204" pitchFamily="34" charset="0"/>
              <a:buChar char="•"/>
            </a:pPr>
            <a:r>
              <a:rPr lang="en-US" sz="2400" b="0" i="0" dirty="0">
                <a:solidFill>
                  <a:srgbClr val="374151"/>
                </a:solidFill>
                <a:effectLst/>
                <a:latin typeface="Times New Roman" panose="02020603050405020304" pitchFamily="18" charset="0"/>
                <a:cs typeface="Times New Roman" panose="02020603050405020304" pitchFamily="18" charset="0"/>
              </a:rPr>
              <a:t>Furthermore, the competition among miners for rewards has led to the development of specialized hardware and mining pools, which has driven innovation in the Bitcoin ecosystem. </a:t>
            </a:r>
          </a:p>
          <a:p>
            <a:pPr algn="just">
              <a:buFont typeface="Arial" panose="020B0604020202020204" pitchFamily="34" charset="0"/>
              <a:buChar char="•"/>
              <a:defRPr/>
            </a:pPr>
            <a:endParaRPr lang="en-US" sz="2400" dirty="0">
              <a:solidFill>
                <a:srgbClr val="0000FF"/>
              </a:solidFill>
              <a:latin typeface="Times New Roman" panose="02020603050405020304" pitchFamily="18" charset="0"/>
              <a:cs typeface="Times New Roman" panose="02020603050405020304" pitchFamily="18" charset="0"/>
            </a:endParaRPr>
          </a:p>
        </p:txBody>
      </p:sp>
      <p:sp>
        <p:nvSpPr>
          <p:cNvPr id="16388" name="Date Placeholder 3">
            <a:extLst>
              <a:ext uri="{FF2B5EF4-FFF2-40B4-BE49-F238E27FC236}">
                <a16:creationId xmlns:a16="http://schemas.microsoft.com/office/drawing/2014/main" id="{D492FC9C-4438-C0E9-FA10-D8B5BFE7198B}"/>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fld id="{C30E2BC3-8C9B-4F69-A3CE-53C5A42CA14C}" type="datetime3">
              <a:rPr lang="en-US" altLang="en-US" sz="1600" smtClean="0">
                <a:solidFill>
                  <a:srgbClr val="FFC000"/>
                </a:solidFill>
                <a:latin typeface="Times New Roman" panose="02020603050405020304" pitchFamily="18" charset="0"/>
              </a:rPr>
              <a:pPr fontAlgn="base">
                <a:spcBef>
                  <a:spcPct val="0"/>
                </a:spcBef>
                <a:spcAft>
                  <a:spcPct val="0"/>
                </a:spcAft>
                <a:buFontTx/>
                <a:buNone/>
              </a:pPr>
              <a:t>18 March 2023</a:t>
            </a:fld>
            <a:endParaRPr lang="en-US" altLang="en-US" sz="1600" dirty="0">
              <a:solidFill>
                <a:srgbClr val="FFC000"/>
              </a:solidFill>
              <a:latin typeface="Times New Roman" panose="02020603050405020304" pitchFamily="18" charset="0"/>
            </a:endParaRPr>
          </a:p>
        </p:txBody>
      </p:sp>
      <p:sp>
        <p:nvSpPr>
          <p:cNvPr id="16389" name="Footer Placeholder 4">
            <a:extLst>
              <a:ext uri="{FF2B5EF4-FFF2-40B4-BE49-F238E27FC236}">
                <a16:creationId xmlns:a16="http://schemas.microsoft.com/office/drawing/2014/main" id="{E4E49A54-5FC0-74F0-A8B7-A303EDDA37B4}"/>
              </a:ext>
            </a:extLst>
          </p:cNvPr>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r>
              <a:rPr lang="en-US" altLang="en-US" sz="1600" dirty="0">
                <a:solidFill>
                  <a:srgbClr val="FFC000"/>
                </a:solidFill>
                <a:latin typeface="Times New Roman" panose="02020603050405020304" pitchFamily="18" charset="0"/>
              </a:rPr>
              <a:t>Module 2</a:t>
            </a:r>
          </a:p>
        </p:txBody>
      </p:sp>
      <p:sp>
        <p:nvSpPr>
          <p:cNvPr id="16390" name="Slide Number Placeholder 5">
            <a:extLst>
              <a:ext uri="{FF2B5EF4-FFF2-40B4-BE49-F238E27FC236}">
                <a16:creationId xmlns:a16="http://schemas.microsoft.com/office/drawing/2014/main" id="{9DBF0D5A-FC2E-644A-EA84-8AA4D3EE8479}"/>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D296C6BF-1F3E-4503-9F36-B7C4E4D0589B}" type="slidenum">
              <a:rPr lang="en-US" altLang="en-US" sz="1400" smtClean="0">
                <a:solidFill>
                  <a:srgbClr val="FFC000"/>
                </a:solidFill>
                <a:latin typeface="Times New Roman" panose="02020603050405020304" pitchFamily="18" charset="0"/>
                <a:cs typeface="Times New Roman" panose="02020603050405020304" pitchFamily="18" charset="0"/>
              </a:rPr>
              <a:pPr>
                <a:spcBef>
                  <a:spcPct val="0"/>
                </a:spcBef>
                <a:buFontTx/>
                <a:buNone/>
              </a:pPr>
              <a:t>26</a:t>
            </a:fld>
            <a:endParaRPr lang="en-US" altLang="en-US" sz="1400">
              <a:solidFill>
                <a:srgbClr val="FFC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0675617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a:extLst>
              <a:ext uri="{FF2B5EF4-FFF2-40B4-BE49-F238E27FC236}">
                <a16:creationId xmlns:a16="http://schemas.microsoft.com/office/drawing/2014/main" id="{B008E49F-564B-BD6D-7A5E-99A65DDBFD3D}"/>
              </a:ext>
            </a:extLst>
          </p:cNvPr>
          <p:cNvSpPr>
            <a:spLocks noGrp="1"/>
          </p:cNvSpPr>
          <p:nvPr>
            <p:ph type="title"/>
          </p:nvPr>
        </p:nvSpPr>
        <p:spPr>
          <a:xfrm>
            <a:off x="0" y="0"/>
            <a:ext cx="9144000" cy="1143000"/>
          </a:xfrm>
        </p:spPr>
        <p:txBody>
          <a:bodyPr/>
          <a:lstStyle/>
          <a:p>
            <a:pPr eaLnBrk="1" hangingPunct="1"/>
            <a:r>
              <a:rPr lang="en-US" altLang="en-US" sz="3200" dirty="0">
                <a:latin typeface="Times New Roman" panose="02020603050405020304" pitchFamily="18" charset="0"/>
                <a:cs typeface="Times New Roman" panose="02020603050405020304" pitchFamily="18" charset="0"/>
              </a:rPr>
              <a:t>Fundamentals of Blockchain Technology</a:t>
            </a:r>
          </a:p>
        </p:txBody>
      </p:sp>
      <p:sp>
        <p:nvSpPr>
          <p:cNvPr id="3" name="Content Placeholder 2">
            <a:extLst>
              <a:ext uri="{FF2B5EF4-FFF2-40B4-BE49-F238E27FC236}">
                <a16:creationId xmlns:a16="http://schemas.microsoft.com/office/drawing/2014/main" id="{872865F0-898E-32FD-D5D2-7C578D090EA2}"/>
              </a:ext>
            </a:extLst>
          </p:cNvPr>
          <p:cNvSpPr>
            <a:spLocks noGrp="1"/>
          </p:cNvSpPr>
          <p:nvPr>
            <p:ph idx="1"/>
          </p:nvPr>
        </p:nvSpPr>
        <p:spPr/>
        <p:txBody>
          <a:bodyPr/>
          <a:lstStyle/>
          <a:p>
            <a:pPr algn="just">
              <a:buFont typeface="Arial" panose="020B0604020202020204" pitchFamily="34" charset="0"/>
              <a:buChar char="•"/>
            </a:pPr>
            <a:r>
              <a:rPr lang="en-US" sz="2400" b="0" i="0" dirty="0">
                <a:solidFill>
                  <a:srgbClr val="374151"/>
                </a:solidFill>
                <a:effectLst/>
                <a:latin typeface="Times New Roman" panose="02020603050405020304" pitchFamily="18" charset="0"/>
                <a:cs typeface="Times New Roman" panose="02020603050405020304" pitchFamily="18" charset="0"/>
              </a:rPr>
              <a:t>It has also led to concerns about centralization, as larger mining pools have more control over the network and can potentially manipulate transactions.</a:t>
            </a:r>
          </a:p>
          <a:p>
            <a:pPr algn="just">
              <a:buFont typeface="Arial" panose="020B0604020202020204" pitchFamily="34" charset="0"/>
              <a:buChar char="•"/>
            </a:pPr>
            <a:r>
              <a:rPr lang="en-US" sz="2400" b="0" i="0" dirty="0">
                <a:solidFill>
                  <a:srgbClr val="374151"/>
                </a:solidFill>
                <a:effectLst/>
                <a:latin typeface="Times New Roman" panose="02020603050405020304" pitchFamily="18" charset="0"/>
                <a:cs typeface="Times New Roman" panose="02020603050405020304" pitchFamily="18" charset="0"/>
              </a:rPr>
              <a:t>The incentive model has also had an impact on the overall value of Bitcoin. </a:t>
            </a:r>
          </a:p>
          <a:p>
            <a:pPr algn="just">
              <a:buFont typeface="Arial" panose="020B0604020202020204" pitchFamily="34" charset="0"/>
              <a:buChar char="•"/>
              <a:defRPr/>
            </a:pPr>
            <a:endParaRPr lang="en-US" sz="2400" dirty="0">
              <a:solidFill>
                <a:srgbClr val="0000FF"/>
              </a:solidFill>
              <a:latin typeface="Times New Roman" panose="02020603050405020304" pitchFamily="18" charset="0"/>
              <a:cs typeface="Times New Roman" pitchFamily="18" charset="0"/>
            </a:endParaRPr>
          </a:p>
          <a:p>
            <a:pPr algn="just">
              <a:buFont typeface="Arial" panose="020B0604020202020204" pitchFamily="34" charset="0"/>
              <a:buChar char="•"/>
              <a:defRPr/>
            </a:pPr>
            <a:endParaRPr lang="en-US" sz="2400" dirty="0">
              <a:solidFill>
                <a:schemeClr val="tx1"/>
              </a:solidFill>
              <a:latin typeface="Times New Roman" panose="02020603050405020304" pitchFamily="18" charset="0"/>
              <a:cs typeface="Times New Roman" panose="02020603050405020304" pitchFamily="18" charset="0"/>
            </a:endParaRPr>
          </a:p>
          <a:p>
            <a:pPr algn="just">
              <a:buFont typeface="Arial" panose="020B0604020202020204" pitchFamily="34" charset="0"/>
              <a:buChar char="•"/>
              <a:defRPr/>
            </a:pPr>
            <a:endParaRPr lang="en-US" sz="2400" dirty="0">
              <a:solidFill>
                <a:schemeClr val="tx1"/>
              </a:solidFill>
              <a:latin typeface="Times New Roman" panose="02020603050405020304" pitchFamily="18" charset="0"/>
              <a:cs typeface="Times New Roman" panose="02020603050405020304" pitchFamily="18" charset="0"/>
            </a:endParaRPr>
          </a:p>
          <a:p>
            <a:pPr algn="just">
              <a:buFont typeface="Arial" panose="020B0604020202020204" pitchFamily="34" charset="0"/>
              <a:buChar char="•"/>
              <a:defRPr/>
            </a:pPr>
            <a:endParaRPr lang="en-US" sz="2400" dirty="0">
              <a:solidFill>
                <a:schemeClr val="tx1"/>
              </a:solidFill>
              <a:latin typeface="Times New Roman" panose="02020603050405020304" pitchFamily="18" charset="0"/>
              <a:cs typeface="Times New Roman" panose="02020603050405020304" pitchFamily="18" charset="0"/>
            </a:endParaRPr>
          </a:p>
          <a:p>
            <a:pPr algn="just">
              <a:buFont typeface="Arial" panose="020B0604020202020204" pitchFamily="34" charset="0"/>
              <a:buChar char="•"/>
              <a:defRPr/>
            </a:pPr>
            <a:endParaRPr lang="en-US" sz="2400" dirty="0">
              <a:solidFill>
                <a:schemeClr val="tx1"/>
              </a:solidFill>
              <a:latin typeface="Times New Roman" panose="02020603050405020304" pitchFamily="18" charset="0"/>
              <a:cs typeface="Times New Roman" panose="02020603050405020304" pitchFamily="18" charset="0"/>
            </a:endParaRPr>
          </a:p>
          <a:p>
            <a:pPr algn="just">
              <a:buFont typeface="Arial" panose="020B0604020202020204" pitchFamily="34" charset="0"/>
              <a:buChar char="•"/>
              <a:defRPr/>
            </a:pPr>
            <a:endParaRPr lang="en-US" sz="2400" dirty="0">
              <a:solidFill>
                <a:schemeClr val="tx1"/>
              </a:solidFill>
              <a:latin typeface="Times New Roman" panose="02020603050405020304" pitchFamily="18" charset="0"/>
              <a:cs typeface="Times New Roman" panose="02020603050405020304" pitchFamily="18" charset="0"/>
            </a:endParaRPr>
          </a:p>
          <a:p>
            <a:pPr algn="just">
              <a:buFont typeface="Arial" panose="020B0604020202020204" pitchFamily="34" charset="0"/>
              <a:buChar char="•"/>
              <a:defRPr/>
            </a:pPr>
            <a:endParaRPr lang="en-US" sz="2400" dirty="0">
              <a:solidFill>
                <a:schemeClr val="tx1"/>
              </a:solidFill>
              <a:latin typeface="Times New Roman" panose="02020603050405020304" pitchFamily="18" charset="0"/>
              <a:cs typeface="Times New Roman" panose="02020603050405020304" pitchFamily="18" charset="0"/>
            </a:endParaRPr>
          </a:p>
          <a:p>
            <a:pPr algn="just">
              <a:buFont typeface="Arial" panose="020B0604020202020204" pitchFamily="34" charset="0"/>
              <a:buChar char="•"/>
              <a:defRPr/>
            </a:pPr>
            <a:endParaRPr lang="en-US" sz="2400" dirty="0">
              <a:solidFill>
                <a:schemeClr val="tx1"/>
              </a:solidFill>
              <a:latin typeface="Times New Roman" panose="02020603050405020304" pitchFamily="18" charset="0"/>
              <a:cs typeface="Times New Roman" panose="02020603050405020304" pitchFamily="18" charset="0"/>
            </a:endParaRPr>
          </a:p>
          <a:p>
            <a:pPr algn="just">
              <a:buFont typeface="Arial" panose="020B0604020202020204" pitchFamily="34" charset="0"/>
              <a:buChar char="•"/>
              <a:defRPr/>
            </a:pPr>
            <a:endParaRPr lang="en-US" sz="2400" dirty="0">
              <a:solidFill>
                <a:srgbClr val="0000FF"/>
              </a:solidFill>
              <a:latin typeface="Times New Roman" panose="02020603050405020304" pitchFamily="18" charset="0"/>
              <a:cs typeface="Times New Roman" panose="02020603050405020304" pitchFamily="18" charset="0"/>
            </a:endParaRPr>
          </a:p>
          <a:p>
            <a:pPr algn="just">
              <a:buFont typeface="Arial" panose="020B0604020202020204" pitchFamily="34" charset="0"/>
              <a:buChar char="•"/>
              <a:defRPr/>
            </a:pPr>
            <a:endParaRPr lang="en-US" sz="2400" dirty="0">
              <a:solidFill>
                <a:srgbClr val="0000FF"/>
              </a:solidFill>
              <a:latin typeface="Times New Roman" panose="02020603050405020304" pitchFamily="18" charset="0"/>
              <a:cs typeface="Times New Roman" panose="02020603050405020304" pitchFamily="18" charset="0"/>
            </a:endParaRPr>
          </a:p>
        </p:txBody>
      </p:sp>
      <p:sp>
        <p:nvSpPr>
          <p:cNvPr id="16388" name="Date Placeholder 3">
            <a:extLst>
              <a:ext uri="{FF2B5EF4-FFF2-40B4-BE49-F238E27FC236}">
                <a16:creationId xmlns:a16="http://schemas.microsoft.com/office/drawing/2014/main" id="{D492FC9C-4438-C0E9-FA10-D8B5BFE7198B}"/>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fld id="{C30E2BC3-8C9B-4F69-A3CE-53C5A42CA14C}" type="datetime3">
              <a:rPr lang="en-US" altLang="en-US" sz="1600" smtClean="0">
                <a:solidFill>
                  <a:srgbClr val="FFC000"/>
                </a:solidFill>
                <a:latin typeface="Times New Roman" panose="02020603050405020304" pitchFamily="18" charset="0"/>
              </a:rPr>
              <a:pPr fontAlgn="base">
                <a:spcBef>
                  <a:spcPct val="0"/>
                </a:spcBef>
                <a:spcAft>
                  <a:spcPct val="0"/>
                </a:spcAft>
                <a:buFontTx/>
                <a:buNone/>
              </a:pPr>
              <a:t>18 March 2023</a:t>
            </a:fld>
            <a:endParaRPr lang="en-US" altLang="en-US" sz="1600" dirty="0">
              <a:solidFill>
                <a:srgbClr val="FFC000"/>
              </a:solidFill>
              <a:latin typeface="Times New Roman" panose="02020603050405020304" pitchFamily="18" charset="0"/>
            </a:endParaRPr>
          </a:p>
        </p:txBody>
      </p:sp>
      <p:sp>
        <p:nvSpPr>
          <p:cNvPr id="16389" name="Footer Placeholder 4">
            <a:extLst>
              <a:ext uri="{FF2B5EF4-FFF2-40B4-BE49-F238E27FC236}">
                <a16:creationId xmlns:a16="http://schemas.microsoft.com/office/drawing/2014/main" id="{E4E49A54-5FC0-74F0-A8B7-A303EDDA37B4}"/>
              </a:ext>
            </a:extLst>
          </p:cNvPr>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r>
              <a:rPr lang="en-US" altLang="en-US" sz="1600" dirty="0">
                <a:solidFill>
                  <a:srgbClr val="FFC000"/>
                </a:solidFill>
                <a:latin typeface="Times New Roman" panose="02020603050405020304" pitchFamily="18" charset="0"/>
              </a:rPr>
              <a:t>Module 2</a:t>
            </a:r>
          </a:p>
        </p:txBody>
      </p:sp>
      <p:sp>
        <p:nvSpPr>
          <p:cNvPr id="16390" name="Slide Number Placeholder 5">
            <a:extLst>
              <a:ext uri="{FF2B5EF4-FFF2-40B4-BE49-F238E27FC236}">
                <a16:creationId xmlns:a16="http://schemas.microsoft.com/office/drawing/2014/main" id="{9DBF0D5A-FC2E-644A-EA84-8AA4D3EE8479}"/>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D296C6BF-1F3E-4503-9F36-B7C4E4D0589B}" type="slidenum">
              <a:rPr lang="en-US" altLang="en-US" sz="1400" smtClean="0">
                <a:solidFill>
                  <a:srgbClr val="FFC000"/>
                </a:solidFill>
                <a:latin typeface="Times New Roman" panose="02020603050405020304" pitchFamily="18" charset="0"/>
                <a:cs typeface="Times New Roman" panose="02020603050405020304" pitchFamily="18" charset="0"/>
              </a:rPr>
              <a:pPr>
                <a:spcBef>
                  <a:spcPct val="0"/>
                </a:spcBef>
                <a:buFontTx/>
                <a:buNone/>
              </a:pPr>
              <a:t>27</a:t>
            </a:fld>
            <a:endParaRPr lang="en-US" altLang="en-US" sz="1400">
              <a:solidFill>
                <a:srgbClr val="FFC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223034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a:extLst>
              <a:ext uri="{FF2B5EF4-FFF2-40B4-BE49-F238E27FC236}">
                <a16:creationId xmlns:a16="http://schemas.microsoft.com/office/drawing/2014/main" id="{B008E49F-564B-BD6D-7A5E-99A65DDBFD3D}"/>
              </a:ext>
            </a:extLst>
          </p:cNvPr>
          <p:cNvSpPr>
            <a:spLocks noGrp="1"/>
          </p:cNvSpPr>
          <p:nvPr>
            <p:ph type="title"/>
          </p:nvPr>
        </p:nvSpPr>
        <p:spPr>
          <a:xfrm>
            <a:off x="0" y="0"/>
            <a:ext cx="9144000" cy="1143000"/>
          </a:xfrm>
        </p:spPr>
        <p:txBody>
          <a:bodyPr/>
          <a:lstStyle/>
          <a:p>
            <a:pPr eaLnBrk="1" hangingPunct="1"/>
            <a:r>
              <a:rPr lang="en-US" altLang="en-US" sz="3200" dirty="0">
                <a:latin typeface="Times New Roman" panose="02020603050405020304" pitchFamily="18" charset="0"/>
                <a:cs typeface="Times New Roman" panose="02020603050405020304" pitchFamily="18" charset="0"/>
              </a:rPr>
              <a:t>Fundamentals of Blockchain Technology</a:t>
            </a:r>
          </a:p>
        </p:txBody>
      </p:sp>
      <p:sp>
        <p:nvSpPr>
          <p:cNvPr id="3" name="Content Placeholder 2">
            <a:extLst>
              <a:ext uri="{FF2B5EF4-FFF2-40B4-BE49-F238E27FC236}">
                <a16:creationId xmlns:a16="http://schemas.microsoft.com/office/drawing/2014/main" id="{872865F0-898E-32FD-D5D2-7C578D090EA2}"/>
              </a:ext>
            </a:extLst>
          </p:cNvPr>
          <p:cNvSpPr>
            <a:spLocks noGrp="1"/>
          </p:cNvSpPr>
          <p:nvPr>
            <p:ph idx="1"/>
          </p:nvPr>
        </p:nvSpPr>
        <p:spPr/>
        <p:txBody>
          <a:bodyPr/>
          <a:lstStyle/>
          <a:p>
            <a:pPr algn="ctr"/>
            <a:r>
              <a:rPr lang="en-US" sz="2800" b="1" i="0" dirty="0">
                <a:solidFill>
                  <a:srgbClr val="0000FF"/>
                </a:solidFill>
                <a:effectLst/>
                <a:latin typeface="Times New Roman" panose="02020603050405020304" pitchFamily="18" charset="0"/>
                <a:cs typeface="Times New Roman" panose="02020603050405020304" pitchFamily="18" charset="0"/>
              </a:rPr>
              <a:t>Bitcoin Blockchain </a:t>
            </a:r>
          </a:p>
          <a:p>
            <a:pPr algn="just">
              <a:buFont typeface="Arial" panose="020B0604020202020204" pitchFamily="34" charset="0"/>
              <a:buChar char="•"/>
            </a:pPr>
            <a:r>
              <a:rPr lang="en-US" sz="2400" b="0" i="0" dirty="0">
                <a:solidFill>
                  <a:srgbClr val="374151"/>
                </a:solidFill>
                <a:effectLst/>
                <a:latin typeface="Times New Roman" panose="02020603050405020304" pitchFamily="18" charset="0"/>
                <a:cs typeface="Times New Roman" panose="02020603050405020304" pitchFamily="18" charset="0"/>
              </a:rPr>
              <a:t>The Bitcoin Blockchain is a decentralized, public ledger that records all transactions made on the Bitcoin network. </a:t>
            </a:r>
          </a:p>
          <a:p>
            <a:pPr algn="just">
              <a:buFont typeface="Arial" panose="020B0604020202020204" pitchFamily="34" charset="0"/>
              <a:buChar char="•"/>
            </a:pPr>
            <a:r>
              <a:rPr lang="en-US" sz="2400" b="0" i="0" dirty="0">
                <a:solidFill>
                  <a:srgbClr val="374151"/>
                </a:solidFill>
                <a:effectLst/>
                <a:latin typeface="Times New Roman" panose="02020603050405020304" pitchFamily="18" charset="0"/>
                <a:cs typeface="Times New Roman" panose="02020603050405020304" pitchFamily="18" charset="0"/>
              </a:rPr>
              <a:t>It is a distributed database that is maintained by a network of nodes, and serves as the backbone of the Bitcoin ecosystem. </a:t>
            </a:r>
          </a:p>
          <a:p>
            <a:pPr algn="just">
              <a:buFont typeface="Arial" panose="020B0604020202020204" pitchFamily="34" charset="0"/>
              <a:buChar char="•"/>
            </a:pPr>
            <a:r>
              <a:rPr lang="en-US" sz="2400" b="0" i="0" dirty="0">
                <a:solidFill>
                  <a:srgbClr val="374151"/>
                </a:solidFill>
                <a:effectLst/>
                <a:latin typeface="Times New Roman" panose="02020603050405020304" pitchFamily="18" charset="0"/>
                <a:cs typeface="Times New Roman" panose="02020603050405020304" pitchFamily="18" charset="0"/>
              </a:rPr>
              <a:t>The blockchain enables secure, transparent, and tamper-proof transactions, as each transaction is recorded on the blockchain and can be verified by anyone on the network. </a:t>
            </a:r>
          </a:p>
          <a:p>
            <a:pPr algn="just">
              <a:buFont typeface="Arial" panose="020B0604020202020204" pitchFamily="34" charset="0"/>
              <a:buChar char="•"/>
            </a:pPr>
            <a:r>
              <a:rPr lang="en-US" sz="2400" b="0" i="0" dirty="0">
                <a:solidFill>
                  <a:srgbClr val="374151"/>
                </a:solidFill>
                <a:effectLst/>
                <a:latin typeface="Times New Roman" panose="02020603050405020304" pitchFamily="18" charset="0"/>
                <a:cs typeface="Times New Roman" panose="02020603050405020304" pitchFamily="18" charset="0"/>
              </a:rPr>
              <a:t>It is an innovative technology that has the potential to transform a wide range of industries beyond finance, such as supply chain management, voting systems, and digital identities.</a:t>
            </a:r>
          </a:p>
          <a:p>
            <a:pPr>
              <a:buFont typeface="Arial" charset="0"/>
              <a:buNone/>
              <a:defRPr/>
            </a:pPr>
            <a:endParaRPr lang="en-US" sz="2400" dirty="0">
              <a:solidFill>
                <a:srgbClr val="0000FF"/>
              </a:solidFill>
              <a:latin typeface="Times New Roman" panose="02020603050405020304" pitchFamily="18" charset="0"/>
              <a:cs typeface="Times New Roman" panose="02020603050405020304" pitchFamily="18" charset="0"/>
            </a:endParaRPr>
          </a:p>
        </p:txBody>
      </p:sp>
      <p:sp>
        <p:nvSpPr>
          <p:cNvPr id="16388" name="Date Placeholder 3">
            <a:extLst>
              <a:ext uri="{FF2B5EF4-FFF2-40B4-BE49-F238E27FC236}">
                <a16:creationId xmlns:a16="http://schemas.microsoft.com/office/drawing/2014/main" id="{D492FC9C-4438-C0E9-FA10-D8B5BFE7198B}"/>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fld id="{C30E2BC3-8C9B-4F69-A3CE-53C5A42CA14C}" type="datetime3">
              <a:rPr lang="en-US" altLang="en-US" sz="1600" smtClean="0">
                <a:solidFill>
                  <a:srgbClr val="FFC000"/>
                </a:solidFill>
                <a:latin typeface="Times New Roman" panose="02020603050405020304" pitchFamily="18" charset="0"/>
              </a:rPr>
              <a:pPr fontAlgn="base">
                <a:spcBef>
                  <a:spcPct val="0"/>
                </a:spcBef>
                <a:spcAft>
                  <a:spcPct val="0"/>
                </a:spcAft>
                <a:buFontTx/>
                <a:buNone/>
              </a:pPr>
              <a:t>18 March 2023</a:t>
            </a:fld>
            <a:endParaRPr lang="en-US" altLang="en-US" sz="1600" dirty="0">
              <a:solidFill>
                <a:srgbClr val="FFC000"/>
              </a:solidFill>
              <a:latin typeface="Times New Roman" panose="02020603050405020304" pitchFamily="18" charset="0"/>
            </a:endParaRPr>
          </a:p>
        </p:txBody>
      </p:sp>
      <p:sp>
        <p:nvSpPr>
          <p:cNvPr id="16389" name="Footer Placeholder 4">
            <a:extLst>
              <a:ext uri="{FF2B5EF4-FFF2-40B4-BE49-F238E27FC236}">
                <a16:creationId xmlns:a16="http://schemas.microsoft.com/office/drawing/2014/main" id="{E4E49A54-5FC0-74F0-A8B7-A303EDDA37B4}"/>
              </a:ext>
            </a:extLst>
          </p:cNvPr>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r>
              <a:rPr lang="en-US" altLang="en-US" sz="1600" dirty="0">
                <a:solidFill>
                  <a:srgbClr val="FFC000"/>
                </a:solidFill>
                <a:latin typeface="Times New Roman" panose="02020603050405020304" pitchFamily="18" charset="0"/>
              </a:rPr>
              <a:t>Module 2</a:t>
            </a:r>
          </a:p>
        </p:txBody>
      </p:sp>
      <p:sp>
        <p:nvSpPr>
          <p:cNvPr id="16390" name="Slide Number Placeholder 5">
            <a:extLst>
              <a:ext uri="{FF2B5EF4-FFF2-40B4-BE49-F238E27FC236}">
                <a16:creationId xmlns:a16="http://schemas.microsoft.com/office/drawing/2014/main" id="{9DBF0D5A-FC2E-644A-EA84-8AA4D3EE8479}"/>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D296C6BF-1F3E-4503-9F36-B7C4E4D0589B}" type="slidenum">
              <a:rPr lang="en-US" altLang="en-US" sz="1400" smtClean="0">
                <a:solidFill>
                  <a:srgbClr val="FFC000"/>
                </a:solidFill>
                <a:latin typeface="Times New Roman" panose="02020603050405020304" pitchFamily="18" charset="0"/>
                <a:cs typeface="Times New Roman" panose="02020603050405020304" pitchFamily="18" charset="0"/>
              </a:rPr>
              <a:pPr>
                <a:spcBef>
                  <a:spcPct val="0"/>
                </a:spcBef>
                <a:buFontTx/>
                <a:buNone/>
              </a:pPr>
              <a:t>3</a:t>
            </a:fld>
            <a:endParaRPr lang="en-US" altLang="en-US" sz="1400">
              <a:solidFill>
                <a:srgbClr val="FFC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108461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a:extLst>
              <a:ext uri="{FF2B5EF4-FFF2-40B4-BE49-F238E27FC236}">
                <a16:creationId xmlns:a16="http://schemas.microsoft.com/office/drawing/2014/main" id="{B008E49F-564B-BD6D-7A5E-99A65DDBFD3D}"/>
              </a:ext>
            </a:extLst>
          </p:cNvPr>
          <p:cNvSpPr>
            <a:spLocks noGrp="1"/>
          </p:cNvSpPr>
          <p:nvPr>
            <p:ph type="title"/>
          </p:nvPr>
        </p:nvSpPr>
        <p:spPr>
          <a:xfrm>
            <a:off x="0" y="0"/>
            <a:ext cx="9144000" cy="1143000"/>
          </a:xfrm>
        </p:spPr>
        <p:txBody>
          <a:bodyPr/>
          <a:lstStyle/>
          <a:p>
            <a:pPr eaLnBrk="1" hangingPunct="1"/>
            <a:r>
              <a:rPr lang="en-US" altLang="en-US" sz="3200" dirty="0">
                <a:latin typeface="Times New Roman" panose="02020603050405020304" pitchFamily="18" charset="0"/>
                <a:cs typeface="Times New Roman" panose="02020603050405020304" pitchFamily="18" charset="0"/>
              </a:rPr>
              <a:t>Fundamentals of Blockchain Technology</a:t>
            </a:r>
          </a:p>
        </p:txBody>
      </p:sp>
      <p:sp>
        <p:nvSpPr>
          <p:cNvPr id="3" name="Content Placeholder 2">
            <a:extLst>
              <a:ext uri="{FF2B5EF4-FFF2-40B4-BE49-F238E27FC236}">
                <a16:creationId xmlns:a16="http://schemas.microsoft.com/office/drawing/2014/main" id="{872865F0-898E-32FD-D5D2-7C578D090EA2}"/>
              </a:ext>
            </a:extLst>
          </p:cNvPr>
          <p:cNvSpPr>
            <a:spLocks noGrp="1"/>
          </p:cNvSpPr>
          <p:nvPr>
            <p:ph idx="1"/>
          </p:nvPr>
        </p:nvSpPr>
        <p:spPr>
          <a:xfrm>
            <a:off x="457200" y="1491615"/>
            <a:ext cx="8229600" cy="4525963"/>
          </a:xfrm>
        </p:spPr>
        <p:txBody>
          <a:bodyPr/>
          <a:lstStyle/>
          <a:p>
            <a:pPr algn="ctr"/>
            <a:r>
              <a:rPr lang="en-US" sz="2800" b="1" i="0" dirty="0">
                <a:solidFill>
                  <a:srgbClr val="0000FF"/>
                </a:solidFill>
                <a:effectLst/>
                <a:latin typeface="Times New Roman" panose="02020603050405020304" pitchFamily="18" charset="0"/>
                <a:cs typeface="Times New Roman" panose="02020603050405020304" pitchFamily="18" charset="0"/>
              </a:rPr>
              <a:t>Structure of the Bitcoin Blockchain</a:t>
            </a:r>
          </a:p>
          <a:p>
            <a:pPr marL="0" algn="just">
              <a:buFont typeface="Arial" charset="0"/>
              <a:buNone/>
              <a:defRPr/>
            </a:pPr>
            <a:r>
              <a:rPr lang="en-US" sz="2400" dirty="0">
                <a:solidFill>
                  <a:schemeClr val="tx1"/>
                </a:solidFill>
                <a:latin typeface="Times New Roman" panose="02020603050405020304" pitchFamily="18" charset="0"/>
                <a:cs typeface="Times New Roman" panose="02020603050405020304" pitchFamily="18" charset="0"/>
              </a:rPr>
              <a:t>The Bitcoin Blockchain is a series of interconnected blocks that contain records of all transactions made on the network. Each block in the blockchain contains a set of transactions, as well as a unique code called a hash. </a:t>
            </a:r>
          </a:p>
          <a:p>
            <a:pPr marL="0" algn="just">
              <a:buFont typeface="Arial" charset="0"/>
              <a:buNone/>
              <a:defRPr/>
            </a:pPr>
            <a:r>
              <a:rPr lang="en-US" sz="2400" dirty="0">
                <a:solidFill>
                  <a:schemeClr val="tx1"/>
                </a:solidFill>
                <a:latin typeface="Times New Roman" panose="02020603050405020304" pitchFamily="18" charset="0"/>
                <a:cs typeface="Times New Roman" panose="02020603050405020304" pitchFamily="18" charset="0"/>
              </a:rPr>
              <a:t>Here's a breakdown of the structure of the Bitcoin Blockchain:</a:t>
            </a:r>
          </a:p>
          <a:p>
            <a:pPr algn="just">
              <a:buFont typeface="Arial" panose="020B0604020202020204" pitchFamily="34" charset="0"/>
              <a:buChar char="•"/>
              <a:defRPr/>
            </a:pPr>
            <a:r>
              <a:rPr lang="en-US" sz="2400" b="1" dirty="0">
                <a:solidFill>
                  <a:srgbClr val="0000FF"/>
                </a:solidFill>
                <a:latin typeface="Times New Roman" panose="02020603050405020304" pitchFamily="18" charset="0"/>
                <a:cs typeface="Times New Roman" panose="02020603050405020304" pitchFamily="18" charset="0"/>
              </a:rPr>
              <a:t>Blocks: </a:t>
            </a:r>
            <a:r>
              <a:rPr lang="en-US" sz="2400" dirty="0">
                <a:solidFill>
                  <a:schemeClr val="tx1"/>
                </a:solidFill>
                <a:latin typeface="Times New Roman" panose="02020603050405020304" pitchFamily="18" charset="0"/>
                <a:cs typeface="Times New Roman" panose="02020603050405020304" pitchFamily="18" charset="0"/>
              </a:rPr>
              <a:t>Each block in the blockchain contains a list of recent Bitcoin transactions, as well as a reference to the previous block in the chain. </a:t>
            </a:r>
          </a:p>
          <a:p>
            <a:pPr algn="just">
              <a:buFont typeface="Arial" panose="020B0604020202020204" pitchFamily="34" charset="0"/>
              <a:buChar char="•"/>
              <a:defRPr/>
            </a:pPr>
            <a:r>
              <a:rPr lang="en-US" sz="2400" dirty="0">
                <a:solidFill>
                  <a:schemeClr val="tx1"/>
                </a:solidFill>
                <a:latin typeface="Times New Roman" panose="02020603050405020304" pitchFamily="18" charset="0"/>
                <a:cs typeface="Times New Roman" panose="02020603050405020304" pitchFamily="18" charset="0"/>
              </a:rPr>
              <a:t>Blocks are created roughly every 10 minutes by Bitcoin miners, who compete to solve complex mathematical problems in exchange for newly minted Bitcoins and transaction fees.</a:t>
            </a:r>
          </a:p>
        </p:txBody>
      </p:sp>
      <p:sp>
        <p:nvSpPr>
          <p:cNvPr id="16388" name="Date Placeholder 3">
            <a:extLst>
              <a:ext uri="{FF2B5EF4-FFF2-40B4-BE49-F238E27FC236}">
                <a16:creationId xmlns:a16="http://schemas.microsoft.com/office/drawing/2014/main" id="{D492FC9C-4438-C0E9-FA10-D8B5BFE7198B}"/>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fld id="{C30E2BC3-8C9B-4F69-A3CE-53C5A42CA14C}" type="datetime3">
              <a:rPr lang="en-US" altLang="en-US" sz="1600" smtClean="0">
                <a:solidFill>
                  <a:srgbClr val="FFC000"/>
                </a:solidFill>
                <a:latin typeface="Times New Roman" panose="02020603050405020304" pitchFamily="18" charset="0"/>
              </a:rPr>
              <a:pPr fontAlgn="base">
                <a:spcBef>
                  <a:spcPct val="0"/>
                </a:spcBef>
                <a:spcAft>
                  <a:spcPct val="0"/>
                </a:spcAft>
                <a:buFontTx/>
                <a:buNone/>
              </a:pPr>
              <a:t>18 March 2023</a:t>
            </a:fld>
            <a:endParaRPr lang="en-US" altLang="en-US" sz="1600" dirty="0">
              <a:solidFill>
                <a:srgbClr val="FFC000"/>
              </a:solidFill>
              <a:latin typeface="Times New Roman" panose="02020603050405020304" pitchFamily="18" charset="0"/>
            </a:endParaRPr>
          </a:p>
        </p:txBody>
      </p:sp>
      <p:sp>
        <p:nvSpPr>
          <p:cNvPr id="16389" name="Footer Placeholder 4">
            <a:extLst>
              <a:ext uri="{FF2B5EF4-FFF2-40B4-BE49-F238E27FC236}">
                <a16:creationId xmlns:a16="http://schemas.microsoft.com/office/drawing/2014/main" id="{E4E49A54-5FC0-74F0-A8B7-A303EDDA37B4}"/>
              </a:ext>
            </a:extLst>
          </p:cNvPr>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r>
              <a:rPr lang="en-US" altLang="en-US" sz="1600" dirty="0">
                <a:solidFill>
                  <a:srgbClr val="FFC000"/>
                </a:solidFill>
                <a:latin typeface="Times New Roman" panose="02020603050405020304" pitchFamily="18" charset="0"/>
              </a:rPr>
              <a:t>Module 2</a:t>
            </a:r>
          </a:p>
        </p:txBody>
      </p:sp>
      <p:sp>
        <p:nvSpPr>
          <p:cNvPr id="16390" name="Slide Number Placeholder 5">
            <a:extLst>
              <a:ext uri="{FF2B5EF4-FFF2-40B4-BE49-F238E27FC236}">
                <a16:creationId xmlns:a16="http://schemas.microsoft.com/office/drawing/2014/main" id="{9DBF0D5A-FC2E-644A-EA84-8AA4D3EE8479}"/>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D296C6BF-1F3E-4503-9F36-B7C4E4D0589B}" type="slidenum">
              <a:rPr lang="en-US" altLang="en-US" sz="1400" smtClean="0">
                <a:solidFill>
                  <a:srgbClr val="FFC000"/>
                </a:solidFill>
                <a:latin typeface="Times New Roman" panose="02020603050405020304" pitchFamily="18" charset="0"/>
                <a:cs typeface="Times New Roman" panose="02020603050405020304" pitchFamily="18" charset="0"/>
              </a:rPr>
              <a:pPr>
                <a:spcBef>
                  <a:spcPct val="0"/>
                </a:spcBef>
                <a:buFontTx/>
                <a:buNone/>
              </a:pPr>
              <a:t>4</a:t>
            </a:fld>
            <a:endParaRPr lang="en-US" altLang="en-US" sz="1400" dirty="0">
              <a:solidFill>
                <a:srgbClr val="FFC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867264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a:extLst>
              <a:ext uri="{FF2B5EF4-FFF2-40B4-BE49-F238E27FC236}">
                <a16:creationId xmlns:a16="http://schemas.microsoft.com/office/drawing/2014/main" id="{B008E49F-564B-BD6D-7A5E-99A65DDBFD3D}"/>
              </a:ext>
            </a:extLst>
          </p:cNvPr>
          <p:cNvSpPr>
            <a:spLocks noGrp="1"/>
          </p:cNvSpPr>
          <p:nvPr>
            <p:ph type="title"/>
          </p:nvPr>
        </p:nvSpPr>
        <p:spPr>
          <a:xfrm>
            <a:off x="0" y="0"/>
            <a:ext cx="9144000" cy="1143000"/>
          </a:xfrm>
        </p:spPr>
        <p:txBody>
          <a:bodyPr/>
          <a:lstStyle/>
          <a:p>
            <a:pPr eaLnBrk="1" hangingPunct="1"/>
            <a:r>
              <a:rPr lang="en-US" altLang="en-US" sz="3200" dirty="0">
                <a:latin typeface="Times New Roman" panose="02020603050405020304" pitchFamily="18" charset="0"/>
                <a:cs typeface="Times New Roman" panose="02020603050405020304" pitchFamily="18" charset="0"/>
              </a:rPr>
              <a:t>Fundamentals of Blockchain Technology</a:t>
            </a:r>
          </a:p>
        </p:txBody>
      </p:sp>
      <p:sp>
        <p:nvSpPr>
          <p:cNvPr id="3" name="Content Placeholder 2">
            <a:extLst>
              <a:ext uri="{FF2B5EF4-FFF2-40B4-BE49-F238E27FC236}">
                <a16:creationId xmlns:a16="http://schemas.microsoft.com/office/drawing/2014/main" id="{872865F0-898E-32FD-D5D2-7C578D090EA2}"/>
              </a:ext>
            </a:extLst>
          </p:cNvPr>
          <p:cNvSpPr>
            <a:spLocks noGrp="1"/>
          </p:cNvSpPr>
          <p:nvPr>
            <p:ph idx="1"/>
          </p:nvPr>
        </p:nvSpPr>
        <p:spPr>
          <a:xfrm>
            <a:off x="457200" y="1166018"/>
            <a:ext cx="8229600" cy="5326857"/>
          </a:xfrm>
        </p:spPr>
        <p:txBody>
          <a:bodyPr/>
          <a:lstStyle/>
          <a:p>
            <a:pPr algn="just">
              <a:buFont typeface="Arial" panose="020B0604020202020204" pitchFamily="34" charset="0"/>
              <a:buChar char="•"/>
              <a:defRPr/>
            </a:pPr>
            <a:r>
              <a:rPr lang="en-US" sz="2400" b="1" dirty="0">
                <a:solidFill>
                  <a:srgbClr val="0000FF"/>
                </a:solidFill>
                <a:latin typeface="Times New Roman" panose="02020603050405020304" pitchFamily="18" charset="0"/>
                <a:cs typeface="Times New Roman" panose="02020603050405020304" pitchFamily="18" charset="0"/>
              </a:rPr>
              <a:t>Hash Function: </a:t>
            </a:r>
            <a:r>
              <a:rPr lang="en-US" sz="2400" dirty="0">
                <a:solidFill>
                  <a:schemeClr val="tx1"/>
                </a:solidFill>
                <a:latin typeface="Times New Roman" panose="02020603050405020304" pitchFamily="18" charset="0"/>
                <a:cs typeface="Times New Roman" panose="02020603050405020304" pitchFamily="18" charset="0"/>
              </a:rPr>
              <a:t>Each block in the Bitcoin Blockchain has a unique code called a hash, which is generated by a mathematical algorithm known as a hash function. </a:t>
            </a:r>
          </a:p>
          <a:p>
            <a:pPr algn="just">
              <a:buFont typeface="Arial" panose="020B0604020202020204" pitchFamily="34" charset="0"/>
              <a:buChar char="•"/>
              <a:defRPr/>
            </a:pPr>
            <a:r>
              <a:rPr lang="en-US" sz="2400" dirty="0">
                <a:solidFill>
                  <a:schemeClr val="tx1"/>
                </a:solidFill>
                <a:latin typeface="Times New Roman" panose="02020603050405020304" pitchFamily="18" charset="0"/>
                <a:cs typeface="Times New Roman" panose="02020603050405020304" pitchFamily="18" charset="0"/>
              </a:rPr>
              <a:t>The hash function takes the data contained in the block (including the list of transactions and the hash of the previous block), and produces a fixed-length string of characters that serves as a digital fingerprint of the block.</a:t>
            </a:r>
          </a:p>
          <a:p>
            <a:pPr algn="just">
              <a:buFont typeface="Arial" panose="020B0604020202020204" pitchFamily="34" charset="0"/>
              <a:buChar char="•"/>
              <a:defRPr/>
            </a:pPr>
            <a:r>
              <a:rPr lang="en-US" sz="2400" b="1" dirty="0">
                <a:solidFill>
                  <a:srgbClr val="0000FF"/>
                </a:solidFill>
                <a:latin typeface="Times New Roman" panose="02020603050405020304" pitchFamily="18" charset="0"/>
                <a:cs typeface="Times New Roman" panose="02020603050405020304" pitchFamily="18" charset="0"/>
              </a:rPr>
              <a:t>Blockchain:</a:t>
            </a:r>
            <a:r>
              <a:rPr lang="en-US" sz="2400" dirty="0">
                <a:solidFill>
                  <a:schemeClr val="tx1"/>
                </a:solidFill>
                <a:latin typeface="Times New Roman" panose="02020603050405020304" pitchFamily="18" charset="0"/>
                <a:cs typeface="Times New Roman" panose="02020603050405020304" pitchFamily="18" charset="0"/>
              </a:rPr>
              <a:t> The blocks in the Bitcoin Blockchain are linked together in a chain, with each block containing a reference to the hash of the previous block. </a:t>
            </a:r>
          </a:p>
          <a:p>
            <a:pPr algn="just">
              <a:buFont typeface="Arial" panose="020B0604020202020204" pitchFamily="34" charset="0"/>
              <a:buChar char="•"/>
              <a:defRPr/>
            </a:pPr>
            <a:r>
              <a:rPr lang="en-US" sz="2400" dirty="0">
                <a:solidFill>
                  <a:schemeClr val="tx1"/>
                </a:solidFill>
                <a:latin typeface="Times New Roman" panose="02020603050405020304" pitchFamily="18" charset="0"/>
                <a:cs typeface="Times New Roman" panose="02020603050405020304" pitchFamily="18" charset="0"/>
              </a:rPr>
              <a:t>This creates a secure and tamper-proof ledger, as any attempt to alter a block would require the alteration of all subsequent blocks in the chain, making it computationally infeasible to tamper with the blockchain.</a:t>
            </a:r>
          </a:p>
          <a:p>
            <a:pPr>
              <a:buFont typeface="Arial" charset="0"/>
              <a:buNone/>
              <a:defRPr/>
            </a:pPr>
            <a:endParaRPr lang="en-US" sz="2400" dirty="0">
              <a:solidFill>
                <a:schemeClr val="tx1"/>
              </a:solidFill>
              <a:latin typeface="Times New Roman" panose="02020603050405020304" pitchFamily="18" charset="0"/>
              <a:cs typeface="Times New Roman" panose="02020603050405020304" pitchFamily="18" charset="0"/>
            </a:endParaRPr>
          </a:p>
        </p:txBody>
      </p:sp>
      <p:sp>
        <p:nvSpPr>
          <p:cNvPr id="16388" name="Date Placeholder 3">
            <a:extLst>
              <a:ext uri="{FF2B5EF4-FFF2-40B4-BE49-F238E27FC236}">
                <a16:creationId xmlns:a16="http://schemas.microsoft.com/office/drawing/2014/main" id="{D492FC9C-4438-C0E9-FA10-D8B5BFE7198B}"/>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fld id="{C30E2BC3-8C9B-4F69-A3CE-53C5A42CA14C}" type="datetime3">
              <a:rPr lang="en-US" altLang="en-US" sz="1600" smtClean="0">
                <a:solidFill>
                  <a:srgbClr val="FFC000"/>
                </a:solidFill>
                <a:latin typeface="Times New Roman" panose="02020603050405020304" pitchFamily="18" charset="0"/>
              </a:rPr>
              <a:pPr fontAlgn="base">
                <a:spcBef>
                  <a:spcPct val="0"/>
                </a:spcBef>
                <a:spcAft>
                  <a:spcPct val="0"/>
                </a:spcAft>
                <a:buFontTx/>
                <a:buNone/>
              </a:pPr>
              <a:t>18 March 2023</a:t>
            </a:fld>
            <a:endParaRPr lang="en-US" altLang="en-US" sz="1600" dirty="0">
              <a:solidFill>
                <a:srgbClr val="FFC000"/>
              </a:solidFill>
              <a:latin typeface="Times New Roman" panose="02020603050405020304" pitchFamily="18" charset="0"/>
            </a:endParaRPr>
          </a:p>
        </p:txBody>
      </p:sp>
      <p:sp>
        <p:nvSpPr>
          <p:cNvPr id="16389" name="Footer Placeholder 4">
            <a:extLst>
              <a:ext uri="{FF2B5EF4-FFF2-40B4-BE49-F238E27FC236}">
                <a16:creationId xmlns:a16="http://schemas.microsoft.com/office/drawing/2014/main" id="{E4E49A54-5FC0-74F0-A8B7-A303EDDA37B4}"/>
              </a:ext>
            </a:extLst>
          </p:cNvPr>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r>
              <a:rPr lang="en-US" altLang="en-US" sz="1600" dirty="0">
                <a:solidFill>
                  <a:srgbClr val="FFC000"/>
                </a:solidFill>
                <a:latin typeface="Times New Roman" panose="02020603050405020304" pitchFamily="18" charset="0"/>
              </a:rPr>
              <a:t>Module 2</a:t>
            </a:r>
          </a:p>
        </p:txBody>
      </p:sp>
      <p:sp>
        <p:nvSpPr>
          <p:cNvPr id="16390" name="Slide Number Placeholder 5">
            <a:extLst>
              <a:ext uri="{FF2B5EF4-FFF2-40B4-BE49-F238E27FC236}">
                <a16:creationId xmlns:a16="http://schemas.microsoft.com/office/drawing/2014/main" id="{9DBF0D5A-FC2E-644A-EA84-8AA4D3EE8479}"/>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D296C6BF-1F3E-4503-9F36-B7C4E4D0589B}" type="slidenum">
              <a:rPr lang="en-US" altLang="en-US" sz="1400" smtClean="0">
                <a:solidFill>
                  <a:srgbClr val="FFC000"/>
                </a:solidFill>
                <a:latin typeface="Times New Roman" panose="02020603050405020304" pitchFamily="18" charset="0"/>
                <a:cs typeface="Times New Roman" panose="02020603050405020304" pitchFamily="18" charset="0"/>
              </a:rPr>
              <a:pPr>
                <a:spcBef>
                  <a:spcPct val="0"/>
                </a:spcBef>
                <a:buFontTx/>
                <a:buNone/>
              </a:pPr>
              <a:t>5</a:t>
            </a:fld>
            <a:endParaRPr lang="en-US" altLang="en-US" sz="1400">
              <a:solidFill>
                <a:srgbClr val="FFC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779949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a:extLst>
              <a:ext uri="{FF2B5EF4-FFF2-40B4-BE49-F238E27FC236}">
                <a16:creationId xmlns:a16="http://schemas.microsoft.com/office/drawing/2014/main" id="{B008E49F-564B-BD6D-7A5E-99A65DDBFD3D}"/>
              </a:ext>
            </a:extLst>
          </p:cNvPr>
          <p:cNvSpPr>
            <a:spLocks noGrp="1"/>
          </p:cNvSpPr>
          <p:nvPr>
            <p:ph type="title"/>
          </p:nvPr>
        </p:nvSpPr>
        <p:spPr>
          <a:xfrm>
            <a:off x="0" y="0"/>
            <a:ext cx="9144000" cy="1143000"/>
          </a:xfrm>
        </p:spPr>
        <p:txBody>
          <a:bodyPr/>
          <a:lstStyle/>
          <a:p>
            <a:pPr eaLnBrk="1" hangingPunct="1"/>
            <a:r>
              <a:rPr lang="en-US" altLang="en-US" sz="3200" dirty="0">
                <a:latin typeface="Times New Roman" panose="02020603050405020304" pitchFamily="18" charset="0"/>
                <a:cs typeface="Times New Roman" panose="02020603050405020304" pitchFamily="18" charset="0"/>
              </a:rPr>
              <a:t>Fundamentals of Blockchain Technology</a:t>
            </a:r>
          </a:p>
        </p:txBody>
      </p:sp>
      <p:sp>
        <p:nvSpPr>
          <p:cNvPr id="3" name="Content Placeholder 2">
            <a:extLst>
              <a:ext uri="{FF2B5EF4-FFF2-40B4-BE49-F238E27FC236}">
                <a16:creationId xmlns:a16="http://schemas.microsoft.com/office/drawing/2014/main" id="{872865F0-898E-32FD-D5D2-7C578D090EA2}"/>
              </a:ext>
            </a:extLst>
          </p:cNvPr>
          <p:cNvSpPr>
            <a:spLocks noGrp="1"/>
          </p:cNvSpPr>
          <p:nvPr>
            <p:ph idx="1"/>
          </p:nvPr>
        </p:nvSpPr>
        <p:spPr/>
        <p:txBody>
          <a:bodyPr/>
          <a:lstStyle/>
          <a:p>
            <a:pPr marL="0" indent="0" algn="just"/>
            <a:r>
              <a:rPr lang="en-US" sz="2400" i="0" dirty="0">
                <a:solidFill>
                  <a:schemeClr val="tx1"/>
                </a:solidFill>
                <a:effectLst/>
                <a:latin typeface="Times New Roman" panose="02020603050405020304" pitchFamily="18" charset="0"/>
                <a:cs typeface="Times New Roman" panose="02020603050405020304" pitchFamily="18" charset="0"/>
              </a:rPr>
              <a:t>The linking of blocks in the Bitcoin Blockchain is achieved through the use of cryptographic hash functions. </a:t>
            </a:r>
          </a:p>
          <a:p>
            <a:pPr marL="0" algn="just">
              <a:buFont typeface="Arial" panose="020B0604020202020204" pitchFamily="34" charset="0"/>
              <a:buChar char="•"/>
            </a:pPr>
            <a:r>
              <a:rPr lang="en-US" sz="2400" i="0" dirty="0">
                <a:solidFill>
                  <a:schemeClr val="tx1"/>
                </a:solidFill>
                <a:effectLst/>
                <a:latin typeface="Times New Roman" panose="02020603050405020304" pitchFamily="18" charset="0"/>
                <a:cs typeface="Times New Roman" panose="02020603050405020304" pitchFamily="18" charset="0"/>
              </a:rPr>
              <a:t>To link the blocks together, the hash code of the previous block is included in the data of the current block. </a:t>
            </a:r>
          </a:p>
          <a:p>
            <a:pPr marL="0" algn="just">
              <a:buFont typeface="Arial" panose="020B0604020202020204" pitchFamily="34" charset="0"/>
              <a:buChar char="•"/>
            </a:pPr>
            <a:r>
              <a:rPr lang="en-US" sz="2400" i="0" dirty="0">
                <a:solidFill>
                  <a:schemeClr val="tx1"/>
                </a:solidFill>
                <a:effectLst/>
                <a:latin typeface="Times New Roman" panose="02020603050405020304" pitchFamily="18" charset="0"/>
                <a:cs typeface="Times New Roman" panose="02020603050405020304" pitchFamily="18" charset="0"/>
              </a:rPr>
              <a:t>When a new block is added to the blockchain, its hash code is generated based on the data in that block, including the hash code of the previous block. </a:t>
            </a:r>
          </a:p>
          <a:p>
            <a:pPr marL="0" algn="just">
              <a:buFont typeface="Arial" panose="020B0604020202020204" pitchFamily="34" charset="0"/>
              <a:buChar char="•"/>
            </a:pPr>
            <a:r>
              <a:rPr lang="en-US" sz="2400" i="0" dirty="0">
                <a:solidFill>
                  <a:schemeClr val="tx1"/>
                </a:solidFill>
                <a:effectLst/>
                <a:latin typeface="Times New Roman" panose="02020603050405020304" pitchFamily="18" charset="0"/>
                <a:cs typeface="Times New Roman" panose="02020603050405020304" pitchFamily="18" charset="0"/>
              </a:rPr>
              <a:t>This creates a link between the new block and the previous block in the chain. </a:t>
            </a:r>
          </a:p>
          <a:p>
            <a:pPr marL="0" algn="just">
              <a:buFont typeface="Arial" panose="020B0604020202020204" pitchFamily="34" charset="0"/>
              <a:buChar char="•"/>
            </a:pPr>
            <a:r>
              <a:rPr lang="en-US" sz="2400" i="0" dirty="0">
                <a:solidFill>
                  <a:schemeClr val="tx1"/>
                </a:solidFill>
                <a:effectLst/>
                <a:latin typeface="Times New Roman" panose="02020603050405020304" pitchFamily="18" charset="0"/>
                <a:cs typeface="Times New Roman" panose="02020603050405020304" pitchFamily="18" charset="0"/>
              </a:rPr>
              <a:t>This process is repeated for each new block added to the chain, creating a linear and chronological chain of blocks that can be verified by anyone on the network</a:t>
            </a:r>
            <a:r>
              <a:rPr lang="en-US" sz="2400" i="0" dirty="0">
                <a:solidFill>
                  <a:srgbClr val="0000FF"/>
                </a:solidFill>
                <a:effectLst/>
                <a:latin typeface="Times New Roman" panose="02020603050405020304" pitchFamily="18" charset="0"/>
                <a:cs typeface="Times New Roman" panose="02020603050405020304" pitchFamily="18" charset="0"/>
              </a:rPr>
              <a:t>.</a:t>
            </a:r>
            <a:endParaRPr lang="en-US" sz="2400" dirty="0">
              <a:solidFill>
                <a:schemeClr val="tx1"/>
              </a:solidFill>
              <a:latin typeface="Times New Roman" panose="02020603050405020304" pitchFamily="18" charset="0"/>
              <a:cs typeface="Times New Roman" panose="02020603050405020304" pitchFamily="18" charset="0"/>
            </a:endParaRPr>
          </a:p>
        </p:txBody>
      </p:sp>
      <p:sp>
        <p:nvSpPr>
          <p:cNvPr id="16388" name="Date Placeholder 3">
            <a:extLst>
              <a:ext uri="{FF2B5EF4-FFF2-40B4-BE49-F238E27FC236}">
                <a16:creationId xmlns:a16="http://schemas.microsoft.com/office/drawing/2014/main" id="{D492FC9C-4438-C0E9-FA10-D8B5BFE7198B}"/>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fld id="{C30E2BC3-8C9B-4F69-A3CE-53C5A42CA14C}" type="datetime3">
              <a:rPr lang="en-US" altLang="en-US" sz="1600" smtClean="0">
                <a:solidFill>
                  <a:srgbClr val="FFC000"/>
                </a:solidFill>
                <a:latin typeface="Times New Roman" panose="02020603050405020304" pitchFamily="18" charset="0"/>
              </a:rPr>
              <a:pPr fontAlgn="base">
                <a:spcBef>
                  <a:spcPct val="0"/>
                </a:spcBef>
                <a:spcAft>
                  <a:spcPct val="0"/>
                </a:spcAft>
                <a:buFontTx/>
                <a:buNone/>
              </a:pPr>
              <a:t>18 March 2023</a:t>
            </a:fld>
            <a:endParaRPr lang="en-US" altLang="en-US" sz="1600" dirty="0">
              <a:solidFill>
                <a:srgbClr val="FFC000"/>
              </a:solidFill>
              <a:latin typeface="Times New Roman" panose="02020603050405020304" pitchFamily="18" charset="0"/>
            </a:endParaRPr>
          </a:p>
        </p:txBody>
      </p:sp>
      <p:sp>
        <p:nvSpPr>
          <p:cNvPr id="16389" name="Footer Placeholder 4">
            <a:extLst>
              <a:ext uri="{FF2B5EF4-FFF2-40B4-BE49-F238E27FC236}">
                <a16:creationId xmlns:a16="http://schemas.microsoft.com/office/drawing/2014/main" id="{E4E49A54-5FC0-74F0-A8B7-A303EDDA37B4}"/>
              </a:ext>
            </a:extLst>
          </p:cNvPr>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r>
              <a:rPr lang="en-US" altLang="en-US" sz="1600" dirty="0">
                <a:solidFill>
                  <a:srgbClr val="FFC000"/>
                </a:solidFill>
                <a:latin typeface="Times New Roman" panose="02020603050405020304" pitchFamily="18" charset="0"/>
              </a:rPr>
              <a:t>Module 2</a:t>
            </a:r>
          </a:p>
        </p:txBody>
      </p:sp>
      <p:sp>
        <p:nvSpPr>
          <p:cNvPr id="16390" name="Slide Number Placeholder 5">
            <a:extLst>
              <a:ext uri="{FF2B5EF4-FFF2-40B4-BE49-F238E27FC236}">
                <a16:creationId xmlns:a16="http://schemas.microsoft.com/office/drawing/2014/main" id="{9DBF0D5A-FC2E-644A-EA84-8AA4D3EE8479}"/>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D296C6BF-1F3E-4503-9F36-B7C4E4D0589B}" type="slidenum">
              <a:rPr lang="en-US" altLang="en-US" sz="1400" smtClean="0">
                <a:solidFill>
                  <a:srgbClr val="FFC000"/>
                </a:solidFill>
                <a:latin typeface="Times New Roman" panose="02020603050405020304" pitchFamily="18" charset="0"/>
                <a:cs typeface="Times New Roman" panose="02020603050405020304" pitchFamily="18" charset="0"/>
              </a:rPr>
              <a:pPr>
                <a:spcBef>
                  <a:spcPct val="0"/>
                </a:spcBef>
                <a:buFontTx/>
                <a:buNone/>
              </a:pPr>
              <a:t>6</a:t>
            </a:fld>
            <a:endParaRPr lang="en-US" altLang="en-US" sz="1400">
              <a:solidFill>
                <a:srgbClr val="FFC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518187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a:extLst>
              <a:ext uri="{FF2B5EF4-FFF2-40B4-BE49-F238E27FC236}">
                <a16:creationId xmlns:a16="http://schemas.microsoft.com/office/drawing/2014/main" id="{B008E49F-564B-BD6D-7A5E-99A65DDBFD3D}"/>
              </a:ext>
            </a:extLst>
          </p:cNvPr>
          <p:cNvSpPr>
            <a:spLocks noGrp="1"/>
          </p:cNvSpPr>
          <p:nvPr>
            <p:ph type="title"/>
          </p:nvPr>
        </p:nvSpPr>
        <p:spPr>
          <a:xfrm>
            <a:off x="0" y="0"/>
            <a:ext cx="9144000" cy="1143000"/>
          </a:xfrm>
        </p:spPr>
        <p:txBody>
          <a:bodyPr/>
          <a:lstStyle/>
          <a:p>
            <a:pPr eaLnBrk="1" hangingPunct="1"/>
            <a:r>
              <a:rPr lang="en-US" altLang="en-US" sz="3200" dirty="0">
                <a:latin typeface="Times New Roman" panose="02020603050405020304" pitchFamily="18" charset="0"/>
                <a:cs typeface="Times New Roman" panose="02020603050405020304" pitchFamily="18" charset="0"/>
              </a:rPr>
              <a:t>Fundamentals of Blockchain Technology</a:t>
            </a:r>
          </a:p>
        </p:txBody>
      </p:sp>
      <p:sp>
        <p:nvSpPr>
          <p:cNvPr id="3" name="Content Placeholder 2">
            <a:extLst>
              <a:ext uri="{FF2B5EF4-FFF2-40B4-BE49-F238E27FC236}">
                <a16:creationId xmlns:a16="http://schemas.microsoft.com/office/drawing/2014/main" id="{872865F0-898E-32FD-D5D2-7C578D090EA2}"/>
              </a:ext>
            </a:extLst>
          </p:cNvPr>
          <p:cNvSpPr>
            <a:spLocks noGrp="1"/>
          </p:cNvSpPr>
          <p:nvPr>
            <p:ph idx="1"/>
          </p:nvPr>
        </p:nvSpPr>
        <p:spPr/>
        <p:txBody>
          <a:bodyPr/>
          <a:lstStyle/>
          <a:p>
            <a:pPr algn="l"/>
            <a:r>
              <a:rPr lang="en-US" sz="2400" dirty="0">
                <a:solidFill>
                  <a:srgbClr val="374151"/>
                </a:solidFill>
                <a:latin typeface="Times New Roman" panose="02020603050405020304" pitchFamily="18" charset="0"/>
                <a:cs typeface="Times New Roman" panose="02020603050405020304" pitchFamily="18" charset="0"/>
              </a:rPr>
              <a:t>            </a:t>
            </a:r>
            <a:r>
              <a:rPr lang="en-US" sz="2800" b="1" i="0" dirty="0">
                <a:solidFill>
                  <a:srgbClr val="0000FF"/>
                </a:solidFill>
                <a:effectLst/>
                <a:latin typeface="Times New Roman" panose="02020603050405020304" pitchFamily="18" charset="0"/>
                <a:cs typeface="Times New Roman" panose="02020603050405020304" pitchFamily="18" charset="0"/>
              </a:rPr>
              <a:t>Operations of the Bitcoin Blockchain</a:t>
            </a:r>
          </a:p>
          <a:p>
            <a:pPr marL="0" indent="0" algn="just"/>
            <a:r>
              <a:rPr lang="en-US" sz="2400" b="0" i="0" dirty="0">
                <a:solidFill>
                  <a:srgbClr val="374151"/>
                </a:solidFill>
                <a:effectLst/>
                <a:latin typeface="Times New Roman" panose="02020603050405020304" pitchFamily="18" charset="0"/>
                <a:cs typeface="Times New Roman" panose="02020603050405020304" pitchFamily="18" charset="0"/>
              </a:rPr>
              <a:t>The Bitcoin Blockchain operates through a decentralized network of nodes that work together to verify and record transactions made on the network. Here's how transactions are verified and recorded in the Blockchain:</a:t>
            </a:r>
          </a:p>
          <a:p>
            <a:pPr algn="just">
              <a:buFont typeface="Arial" panose="020B0604020202020204" pitchFamily="34" charset="0"/>
              <a:buChar char="•"/>
            </a:pPr>
            <a:r>
              <a:rPr lang="en-US" sz="2400" b="1" i="0" dirty="0">
                <a:solidFill>
                  <a:srgbClr val="0000FF"/>
                </a:solidFill>
                <a:effectLst/>
                <a:latin typeface="Times New Roman" panose="02020603050405020304" pitchFamily="18" charset="0"/>
                <a:cs typeface="Times New Roman" panose="02020603050405020304" pitchFamily="18" charset="0"/>
              </a:rPr>
              <a:t>Transaction Creation: </a:t>
            </a:r>
            <a:r>
              <a:rPr lang="en-US" sz="2400" b="0" i="0" dirty="0">
                <a:solidFill>
                  <a:srgbClr val="374151"/>
                </a:solidFill>
                <a:effectLst/>
                <a:latin typeface="Times New Roman" panose="02020603050405020304" pitchFamily="18" charset="0"/>
                <a:cs typeface="Times New Roman" panose="02020603050405020304" pitchFamily="18" charset="0"/>
              </a:rPr>
              <a:t>A Bitcoin transaction is created when a user sends Bitcoins to another user's wallet address. </a:t>
            </a:r>
          </a:p>
          <a:p>
            <a:pPr algn="just">
              <a:buFont typeface="Arial" panose="020B0604020202020204" pitchFamily="34" charset="0"/>
              <a:buChar char="•"/>
            </a:pPr>
            <a:r>
              <a:rPr lang="en-US" sz="2400" b="0" i="0" dirty="0">
                <a:solidFill>
                  <a:srgbClr val="374151"/>
                </a:solidFill>
                <a:effectLst/>
                <a:latin typeface="Times New Roman" panose="02020603050405020304" pitchFamily="18" charset="0"/>
                <a:cs typeface="Times New Roman" panose="02020603050405020304" pitchFamily="18" charset="0"/>
              </a:rPr>
              <a:t>Each transaction contains the sender's wallet address, the recipient's wallet address, the amount of Bitcoins being sent, and a digital signature that confirms the authenticity of the transaction.</a:t>
            </a:r>
          </a:p>
          <a:p>
            <a:pPr>
              <a:buFont typeface="Arial" charset="0"/>
              <a:buNone/>
              <a:defRPr/>
            </a:pPr>
            <a:endParaRPr lang="en-US" sz="2400" dirty="0">
              <a:solidFill>
                <a:srgbClr val="0000FF"/>
              </a:solidFill>
            </a:endParaRPr>
          </a:p>
        </p:txBody>
      </p:sp>
      <p:sp>
        <p:nvSpPr>
          <p:cNvPr id="16388" name="Date Placeholder 3">
            <a:extLst>
              <a:ext uri="{FF2B5EF4-FFF2-40B4-BE49-F238E27FC236}">
                <a16:creationId xmlns:a16="http://schemas.microsoft.com/office/drawing/2014/main" id="{D492FC9C-4438-C0E9-FA10-D8B5BFE7198B}"/>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fld id="{C30E2BC3-8C9B-4F69-A3CE-53C5A42CA14C}" type="datetime3">
              <a:rPr lang="en-US" altLang="en-US" sz="1600" smtClean="0">
                <a:solidFill>
                  <a:srgbClr val="FFC000"/>
                </a:solidFill>
                <a:latin typeface="Times New Roman" panose="02020603050405020304" pitchFamily="18" charset="0"/>
              </a:rPr>
              <a:pPr fontAlgn="base">
                <a:spcBef>
                  <a:spcPct val="0"/>
                </a:spcBef>
                <a:spcAft>
                  <a:spcPct val="0"/>
                </a:spcAft>
                <a:buFontTx/>
                <a:buNone/>
              </a:pPr>
              <a:t>18 March 2023</a:t>
            </a:fld>
            <a:endParaRPr lang="en-US" altLang="en-US" sz="1600" dirty="0">
              <a:solidFill>
                <a:srgbClr val="FFC000"/>
              </a:solidFill>
              <a:latin typeface="Times New Roman" panose="02020603050405020304" pitchFamily="18" charset="0"/>
            </a:endParaRPr>
          </a:p>
        </p:txBody>
      </p:sp>
      <p:sp>
        <p:nvSpPr>
          <p:cNvPr id="16389" name="Footer Placeholder 4">
            <a:extLst>
              <a:ext uri="{FF2B5EF4-FFF2-40B4-BE49-F238E27FC236}">
                <a16:creationId xmlns:a16="http://schemas.microsoft.com/office/drawing/2014/main" id="{E4E49A54-5FC0-74F0-A8B7-A303EDDA37B4}"/>
              </a:ext>
            </a:extLst>
          </p:cNvPr>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r>
              <a:rPr lang="en-US" altLang="en-US" sz="1600" dirty="0">
                <a:solidFill>
                  <a:srgbClr val="FFC000"/>
                </a:solidFill>
                <a:latin typeface="Times New Roman" panose="02020603050405020304" pitchFamily="18" charset="0"/>
              </a:rPr>
              <a:t>Module 2</a:t>
            </a:r>
          </a:p>
        </p:txBody>
      </p:sp>
      <p:sp>
        <p:nvSpPr>
          <p:cNvPr id="16390" name="Slide Number Placeholder 5">
            <a:extLst>
              <a:ext uri="{FF2B5EF4-FFF2-40B4-BE49-F238E27FC236}">
                <a16:creationId xmlns:a16="http://schemas.microsoft.com/office/drawing/2014/main" id="{9DBF0D5A-FC2E-644A-EA84-8AA4D3EE8479}"/>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D296C6BF-1F3E-4503-9F36-B7C4E4D0589B}" type="slidenum">
              <a:rPr lang="en-US" altLang="en-US" sz="1400" smtClean="0">
                <a:solidFill>
                  <a:srgbClr val="FFC000"/>
                </a:solidFill>
                <a:latin typeface="Times New Roman" panose="02020603050405020304" pitchFamily="18" charset="0"/>
                <a:cs typeface="Times New Roman" panose="02020603050405020304" pitchFamily="18" charset="0"/>
              </a:rPr>
              <a:pPr>
                <a:spcBef>
                  <a:spcPct val="0"/>
                </a:spcBef>
                <a:buFontTx/>
                <a:buNone/>
              </a:pPr>
              <a:t>7</a:t>
            </a:fld>
            <a:endParaRPr lang="en-US" altLang="en-US" sz="1400">
              <a:solidFill>
                <a:srgbClr val="FFC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684918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a:extLst>
              <a:ext uri="{FF2B5EF4-FFF2-40B4-BE49-F238E27FC236}">
                <a16:creationId xmlns:a16="http://schemas.microsoft.com/office/drawing/2014/main" id="{B008E49F-564B-BD6D-7A5E-99A65DDBFD3D}"/>
              </a:ext>
            </a:extLst>
          </p:cNvPr>
          <p:cNvSpPr>
            <a:spLocks noGrp="1"/>
          </p:cNvSpPr>
          <p:nvPr>
            <p:ph type="title"/>
          </p:nvPr>
        </p:nvSpPr>
        <p:spPr>
          <a:xfrm>
            <a:off x="0" y="0"/>
            <a:ext cx="9144000" cy="1143000"/>
          </a:xfrm>
        </p:spPr>
        <p:txBody>
          <a:bodyPr/>
          <a:lstStyle/>
          <a:p>
            <a:pPr eaLnBrk="1" hangingPunct="1"/>
            <a:r>
              <a:rPr lang="en-US" altLang="en-US" sz="3200" dirty="0">
                <a:latin typeface="Times New Roman" panose="02020603050405020304" pitchFamily="18" charset="0"/>
                <a:cs typeface="Times New Roman" panose="02020603050405020304" pitchFamily="18" charset="0"/>
              </a:rPr>
              <a:t>Fundamentals of Blockchain Technology</a:t>
            </a:r>
          </a:p>
        </p:txBody>
      </p:sp>
      <p:sp>
        <p:nvSpPr>
          <p:cNvPr id="3" name="Content Placeholder 2">
            <a:extLst>
              <a:ext uri="{FF2B5EF4-FFF2-40B4-BE49-F238E27FC236}">
                <a16:creationId xmlns:a16="http://schemas.microsoft.com/office/drawing/2014/main" id="{872865F0-898E-32FD-D5D2-7C578D090EA2}"/>
              </a:ext>
            </a:extLst>
          </p:cNvPr>
          <p:cNvSpPr>
            <a:spLocks noGrp="1"/>
          </p:cNvSpPr>
          <p:nvPr>
            <p:ph idx="1"/>
          </p:nvPr>
        </p:nvSpPr>
        <p:spPr/>
        <p:txBody>
          <a:bodyPr/>
          <a:lstStyle/>
          <a:p>
            <a:pPr algn="just">
              <a:buFont typeface="Arial" panose="020B0604020202020204" pitchFamily="34" charset="0"/>
              <a:buChar char="•"/>
            </a:pPr>
            <a:r>
              <a:rPr lang="en-US" sz="2400" b="1" i="0" dirty="0">
                <a:solidFill>
                  <a:srgbClr val="0000FF"/>
                </a:solidFill>
                <a:effectLst/>
                <a:latin typeface="Times New Roman" panose="02020603050405020304" pitchFamily="18" charset="0"/>
                <a:cs typeface="Times New Roman" panose="02020603050405020304" pitchFamily="18" charset="0"/>
              </a:rPr>
              <a:t>Transaction Verification: </a:t>
            </a:r>
            <a:r>
              <a:rPr lang="en-US" sz="2400" b="0" i="0" dirty="0">
                <a:solidFill>
                  <a:srgbClr val="374151"/>
                </a:solidFill>
                <a:effectLst/>
                <a:latin typeface="Times New Roman" panose="02020603050405020304" pitchFamily="18" charset="0"/>
                <a:cs typeface="Times New Roman" panose="02020603050405020304" pitchFamily="18" charset="0"/>
              </a:rPr>
              <a:t>Once a transaction is created, it is broadcast to the Bitcoin network, where it is verified by nodes on the network. </a:t>
            </a:r>
          </a:p>
          <a:p>
            <a:pPr algn="just">
              <a:buFont typeface="Arial" panose="020B0604020202020204" pitchFamily="34" charset="0"/>
              <a:buChar char="•"/>
            </a:pPr>
            <a:r>
              <a:rPr lang="en-US" sz="2400" b="0" i="0" dirty="0">
                <a:solidFill>
                  <a:srgbClr val="374151"/>
                </a:solidFill>
                <a:effectLst/>
                <a:latin typeface="Times New Roman" panose="02020603050405020304" pitchFamily="18" charset="0"/>
                <a:cs typeface="Times New Roman" panose="02020603050405020304" pitchFamily="18" charset="0"/>
              </a:rPr>
              <a:t>These nodes use complex algorithms to validate the authenticity of the transaction, including checking that the sender has sufficient funds to complete the transaction and that the digital signature is valid.</a:t>
            </a:r>
          </a:p>
          <a:p>
            <a:pPr algn="just">
              <a:buFont typeface="Arial" panose="020B0604020202020204" pitchFamily="34" charset="0"/>
              <a:buChar char="•"/>
            </a:pPr>
            <a:endParaRPr lang="en-US" sz="2400" b="0" i="0" dirty="0">
              <a:solidFill>
                <a:srgbClr val="374151"/>
              </a:solidFill>
              <a:effectLst/>
              <a:latin typeface="Times New Roman" panose="02020603050405020304" pitchFamily="18" charset="0"/>
              <a:cs typeface="Times New Roman" panose="02020603050405020304" pitchFamily="18" charset="0"/>
            </a:endParaRPr>
          </a:p>
          <a:p>
            <a:pPr algn="just">
              <a:buFont typeface="Arial" panose="020B0604020202020204" pitchFamily="34" charset="0"/>
              <a:buChar char="•"/>
            </a:pPr>
            <a:r>
              <a:rPr lang="en-US" sz="2400" b="1" i="0" dirty="0">
                <a:solidFill>
                  <a:srgbClr val="0000FF"/>
                </a:solidFill>
                <a:effectLst/>
                <a:latin typeface="Times New Roman" panose="02020603050405020304" pitchFamily="18" charset="0"/>
                <a:cs typeface="Times New Roman" panose="02020603050405020304" pitchFamily="18" charset="0"/>
              </a:rPr>
              <a:t>Block Creation: </a:t>
            </a:r>
            <a:r>
              <a:rPr lang="en-US" sz="2400" b="0" i="0" dirty="0">
                <a:solidFill>
                  <a:srgbClr val="374151"/>
                </a:solidFill>
                <a:effectLst/>
                <a:latin typeface="Times New Roman" panose="02020603050405020304" pitchFamily="18" charset="0"/>
                <a:cs typeface="Times New Roman" panose="02020603050405020304" pitchFamily="18" charset="0"/>
              </a:rPr>
              <a:t>Once a transaction is verified, it is added to a block along with other recently verified transactions. </a:t>
            </a:r>
          </a:p>
          <a:p>
            <a:pPr algn="just">
              <a:buFont typeface="Arial" panose="020B0604020202020204" pitchFamily="34" charset="0"/>
              <a:buChar char="•"/>
            </a:pPr>
            <a:r>
              <a:rPr lang="en-US" sz="2400" b="0" i="0" dirty="0">
                <a:solidFill>
                  <a:srgbClr val="374151"/>
                </a:solidFill>
                <a:effectLst/>
                <a:latin typeface="Times New Roman" panose="02020603050405020304" pitchFamily="18" charset="0"/>
                <a:cs typeface="Times New Roman" panose="02020603050405020304" pitchFamily="18" charset="0"/>
              </a:rPr>
              <a:t>The block is then broadcast to the network for validation.</a:t>
            </a:r>
          </a:p>
          <a:p>
            <a:pPr>
              <a:buFont typeface="Arial" charset="0"/>
              <a:buNone/>
              <a:defRPr/>
            </a:pPr>
            <a:endParaRPr lang="en-US" sz="2400" dirty="0">
              <a:solidFill>
                <a:srgbClr val="0000FF"/>
              </a:solidFill>
            </a:endParaRPr>
          </a:p>
        </p:txBody>
      </p:sp>
      <p:sp>
        <p:nvSpPr>
          <p:cNvPr id="16388" name="Date Placeholder 3">
            <a:extLst>
              <a:ext uri="{FF2B5EF4-FFF2-40B4-BE49-F238E27FC236}">
                <a16:creationId xmlns:a16="http://schemas.microsoft.com/office/drawing/2014/main" id="{D492FC9C-4438-C0E9-FA10-D8B5BFE7198B}"/>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fld id="{C30E2BC3-8C9B-4F69-A3CE-53C5A42CA14C}" type="datetime3">
              <a:rPr lang="en-US" altLang="en-US" sz="1600" smtClean="0">
                <a:solidFill>
                  <a:srgbClr val="FFC000"/>
                </a:solidFill>
                <a:latin typeface="Times New Roman" panose="02020603050405020304" pitchFamily="18" charset="0"/>
              </a:rPr>
              <a:pPr fontAlgn="base">
                <a:spcBef>
                  <a:spcPct val="0"/>
                </a:spcBef>
                <a:spcAft>
                  <a:spcPct val="0"/>
                </a:spcAft>
                <a:buFontTx/>
                <a:buNone/>
              </a:pPr>
              <a:t>18 March 2023</a:t>
            </a:fld>
            <a:endParaRPr lang="en-US" altLang="en-US" sz="1600" dirty="0">
              <a:solidFill>
                <a:srgbClr val="FFC000"/>
              </a:solidFill>
              <a:latin typeface="Times New Roman" panose="02020603050405020304" pitchFamily="18" charset="0"/>
            </a:endParaRPr>
          </a:p>
        </p:txBody>
      </p:sp>
      <p:sp>
        <p:nvSpPr>
          <p:cNvPr id="16389" name="Footer Placeholder 4">
            <a:extLst>
              <a:ext uri="{FF2B5EF4-FFF2-40B4-BE49-F238E27FC236}">
                <a16:creationId xmlns:a16="http://schemas.microsoft.com/office/drawing/2014/main" id="{E4E49A54-5FC0-74F0-A8B7-A303EDDA37B4}"/>
              </a:ext>
            </a:extLst>
          </p:cNvPr>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r>
              <a:rPr lang="en-US" altLang="en-US" sz="1600" dirty="0">
                <a:solidFill>
                  <a:srgbClr val="FFC000"/>
                </a:solidFill>
                <a:latin typeface="Times New Roman" panose="02020603050405020304" pitchFamily="18" charset="0"/>
              </a:rPr>
              <a:t>Module 2</a:t>
            </a:r>
          </a:p>
        </p:txBody>
      </p:sp>
      <p:sp>
        <p:nvSpPr>
          <p:cNvPr id="16390" name="Slide Number Placeholder 5">
            <a:extLst>
              <a:ext uri="{FF2B5EF4-FFF2-40B4-BE49-F238E27FC236}">
                <a16:creationId xmlns:a16="http://schemas.microsoft.com/office/drawing/2014/main" id="{9DBF0D5A-FC2E-644A-EA84-8AA4D3EE8479}"/>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D296C6BF-1F3E-4503-9F36-B7C4E4D0589B}" type="slidenum">
              <a:rPr lang="en-US" altLang="en-US" sz="1400" smtClean="0">
                <a:solidFill>
                  <a:srgbClr val="FFC000"/>
                </a:solidFill>
                <a:latin typeface="Times New Roman" panose="02020603050405020304" pitchFamily="18" charset="0"/>
                <a:cs typeface="Times New Roman" panose="02020603050405020304" pitchFamily="18" charset="0"/>
              </a:rPr>
              <a:pPr>
                <a:spcBef>
                  <a:spcPct val="0"/>
                </a:spcBef>
                <a:buFontTx/>
                <a:buNone/>
              </a:pPr>
              <a:t>8</a:t>
            </a:fld>
            <a:endParaRPr lang="en-US" altLang="en-US" sz="1400">
              <a:solidFill>
                <a:srgbClr val="FFC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095685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a:extLst>
              <a:ext uri="{FF2B5EF4-FFF2-40B4-BE49-F238E27FC236}">
                <a16:creationId xmlns:a16="http://schemas.microsoft.com/office/drawing/2014/main" id="{B008E49F-564B-BD6D-7A5E-99A65DDBFD3D}"/>
              </a:ext>
            </a:extLst>
          </p:cNvPr>
          <p:cNvSpPr>
            <a:spLocks noGrp="1"/>
          </p:cNvSpPr>
          <p:nvPr>
            <p:ph type="title"/>
          </p:nvPr>
        </p:nvSpPr>
        <p:spPr>
          <a:xfrm>
            <a:off x="0" y="0"/>
            <a:ext cx="9144000" cy="1143000"/>
          </a:xfrm>
        </p:spPr>
        <p:txBody>
          <a:bodyPr/>
          <a:lstStyle/>
          <a:p>
            <a:pPr eaLnBrk="1" hangingPunct="1"/>
            <a:r>
              <a:rPr lang="en-US" altLang="en-US" sz="3200" dirty="0">
                <a:latin typeface="Times New Roman" panose="02020603050405020304" pitchFamily="18" charset="0"/>
                <a:cs typeface="Times New Roman" panose="02020603050405020304" pitchFamily="18" charset="0"/>
              </a:rPr>
              <a:t>Fundamentals of Blockchain Technology</a:t>
            </a:r>
          </a:p>
        </p:txBody>
      </p:sp>
      <p:sp>
        <p:nvSpPr>
          <p:cNvPr id="3" name="Content Placeholder 2">
            <a:extLst>
              <a:ext uri="{FF2B5EF4-FFF2-40B4-BE49-F238E27FC236}">
                <a16:creationId xmlns:a16="http://schemas.microsoft.com/office/drawing/2014/main" id="{872865F0-898E-32FD-D5D2-7C578D090EA2}"/>
              </a:ext>
            </a:extLst>
          </p:cNvPr>
          <p:cNvSpPr>
            <a:spLocks noGrp="1"/>
          </p:cNvSpPr>
          <p:nvPr>
            <p:ph idx="1"/>
          </p:nvPr>
        </p:nvSpPr>
        <p:spPr/>
        <p:txBody>
          <a:bodyPr/>
          <a:lstStyle/>
          <a:p>
            <a:pPr algn="just">
              <a:buFont typeface="Arial" panose="020B0604020202020204" pitchFamily="34" charset="0"/>
              <a:buChar char="•"/>
            </a:pPr>
            <a:r>
              <a:rPr lang="en-US" sz="2400" b="1" i="0" dirty="0">
                <a:solidFill>
                  <a:srgbClr val="0000FF"/>
                </a:solidFill>
                <a:effectLst/>
                <a:latin typeface="Times New Roman" panose="02020603050405020304" pitchFamily="18" charset="0"/>
                <a:cs typeface="Times New Roman" panose="02020603050405020304" pitchFamily="18" charset="0"/>
              </a:rPr>
              <a:t>Block Validation: </a:t>
            </a:r>
            <a:r>
              <a:rPr lang="en-US" sz="2400" b="0" i="0" dirty="0">
                <a:solidFill>
                  <a:srgbClr val="374151"/>
                </a:solidFill>
                <a:effectLst/>
                <a:latin typeface="Times New Roman" panose="02020603050405020304" pitchFamily="18" charset="0"/>
                <a:cs typeface="Times New Roman" panose="02020603050405020304" pitchFamily="18" charset="0"/>
              </a:rPr>
              <a:t>Nodes on the network work to validate the block by checking that the transactions contained in the block are valid and that the hash code of the block matches the hash code included in the previous block in the chain.</a:t>
            </a:r>
          </a:p>
          <a:p>
            <a:pPr algn="just">
              <a:buFont typeface="Arial" panose="020B0604020202020204" pitchFamily="34" charset="0"/>
              <a:buChar char="•"/>
            </a:pPr>
            <a:endParaRPr lang="en-US" sz="2400" b="1" i="0" dirty="0">
              <a:solidFill>
                <a:srgbClr val="0000FF"/>
              </a:solidFill>
              <a:effectLst/>
              <a:latin typeface="Times New Roman" panose="02020603050405020304" pitchFamily="18" charset="0"/>
              <a:cs typeface="Times New Roman" panose="02020603050405020304" pitchFamily="18" charset="0"/>
            </a:endParaRPr>
          </a:p>
          <a:p>
            <a:pPr algn="just">
              <a:buFont typeface="Arial" panose="020B0604020202020204" pitchFamily="34" charset="0"/>
              <a:buChar char="•"/>
            </a:pPr>
            <a:r>
              <a:rPr lang="en-US" sz="2400" b="1" i="0" dirty="0">
                <a:solidFill>
                  <a:srgbClr val="0000FF"/>
                </a:solidFill>
                <a:effectLst/>
                <a:latin typeface="Times New Roman" panose="02020603050405020304" pitchFamily="18" charset="0"/>
                <a:cs typeface="Times New Roman" panose="02020603050405020304" pitchFamily="18" charset="0"/>
              </a:rPr>
              <a:t>Block Addition: </a:t>
            </a:r>
            <a:r>
              <a:rPr lang="en-US" sz="2400" b="0" i="0" dirty="0">
                <a:solidFill>
                  <a:srgbClr val="374151"/>
                </a:solidFill>
                <a:effectLst/>
                <a:latin typeface="Times New Roman" panose="02020603050405020304" pitchFamily="18" charset="0"/>
                <a:cs typeface="Times New Roman" panose="02020603050405020304" pitchFamily="18" charset="0"/>
              </a:rPr>
              <a:t>Once a block is validated, it is added to the Bitcoin Blockchain, creating a permanent record of the transactions contained in the block. </a:t>
            </a:r>
          </a:p>
          <a:p>
            <a:pPr algn="just">
              <a:buFont typeface="Arial" panose="020B0604020202020204" pitchFamily="34" charset="0"/>
              <a:buChar char="•"/>
            </a:pPr>
            <a:r>
              <a:rPr lang="en-US" sz="2400" b="0" i="0" dirty="0">
                <a:solidFill>
                  <a:srgbClr val="374151"/>
                </a:solidFill>
                <a:effectLst/>
                <a:latin typeface="Times New Roman" panose="02020603050405020304" pitchFamily="18" charset="0"/>
                <a:cs typeface="Times New Roman" panose="02020603050405020304" pitchFamily="18" charset="0"/>
              </a:rPr>
              <a:t>This process is repeated every 10 minutes, with new blocks being added to the chain and verified by nodes on the network.</a:t>
            </a:r>
          </a:p>
          <a:p>
            <a:pPr>
              <a:buFont typeface="Arial" charset="0"/>
              <a:buNone/>
              <a:defRPr/>
            </a:pPr>
            <a:endParaRPr lang="en-US" sz="2400" dirty="0">
              <a:solidFill>
                <a:srgbClr val="0000FF"/>
              </a:solidFill>
            </a:endParaRPr>
          </a:p>
        </p:txBody>
      </p:sp>
      <p:sp>
        <p:nvSpPr>
          <p:cNvPr id="16388" name="Date Placeholder 3">
            <a:extLst>
              <a:ext uri="{FF2B5EF4-FFF2-40B4-BE49-F238E27FC236}">
                <a16:creationId xmlns:a16="http://schemas.microsoft.com/office/drawing/2014/main" id="{D492FC9C-4438-C0E9-FA10-D8B5BFE7198B}"/>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fld id="{C30E2BC3-8C9B-4F69-A3CE-53C5A42CA14C}" type="datetime3">
              <a:rPr lang="en-US" altLang="en-US" sz="1600" smtClean="0">
                <a:solidFill>
                  <a:srgbClr val="FFC000"/>
                </a:solidFill>
                <a:latin typeface="Times New Roman" panose="02020603050405020304" pitchFamily="18" charset="0"/>
              </a:rPr>
              <a:pPr fontAlgn="base">
                <a:spcBef>
                  <a:spcPct val="0"/>
                </a:spcBef>
                <a:spcAft>
                  <a:spcPct val="0"/>
                </a:spcAft>
                <a:buFontTx/>
                <a:buNone/>
              </a:pPr>
              <a:t>18 March 2023</a:t>
            </a:fld>
            <a:endParaRPr lang="en-US" altLang="en-US" sz="1600" dirty="0">
              <a:solidFill>
                <a:srgbClr val="FFC000"/>
              </a:solidFill>
              <a:latin typeface="Times New Roman" panose="02020603050405020304" pitchFamily="18" charset="0"/>
            </a:endParaRPr>
          </a:p>
        </p:txBody>
      </p:sp>
      <p:sp>
        <p:nvSpPr>
          <p:cNvPr id="16389" name="Footer Placeholder 4">
            <a:extLst>
              <a:ext uri="{FF2B5EF4-FFF2-40B4-BE49-F238E27FC236}">
                <a16:creationId xmlns:a16="http://schemas.microsoft.com/office/drawing/2014/main" id="{E4E49A54-5FC0-74F0-A8B7-A303EDDA37B4}"/>
              </a:ext>
            </a:extLst>
          </p:cNvPr>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r>
              <a:rPr lang="en-US" altLang="en-US" sz="1600" dirty="0">
                <a:solidFill>
                  <a:srgbClr val="FFC000"/>
                </a:solidFill>
                <a:latin typeface="Times New Roman" panose="02020603050405020304" pitchFamily="18" charset="0"/>
              </a:rPr>
              <a:t>Module 2</a:t>
            </a:r>
          </a:p>
        </p:txBody>
      </p:sp>
      <p:sp>
        <p:nvSpPr>
          <p:cNvPr id="16390" name="Slide Number Placeholder 5">
            <a:extLst>
              <a:ext uri="{FF2B5EF4-FFF2-40B4-BE49-F238E27FC236}">
                <a16:creationId xmlns:a16="http://schemas.microsoft.com/office/drawing/2014/main" id="{9DBF0D5A-FC2E-644A-EA84-8AA4D3EE8479}"/>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D296C6BF-1F3E-4503-9F36-B7C4E4D0589B}" type="slidenum">
              <a:rPr lang="en-US" altLang="en-US" sz="1400" smtClean="0">
                <a:solidFill>
                  <a:srgbClr val="FFC000"/>
                </a:solidFill>
                <a:latin typeface="Times New Roman" panose="02020603050405020304" pitchFamily="18" charset="0"/>
                <a:cs typeface="Times New Roman" panose="02020603050405020304" pitchFamily="18" charset="0"/>
              </a:rPr>
              <a:pPr>
                <a:spcBef>
                  <a:spcPct val="0"/>
                </a:spcBef>
                <a:buFontTx/>
                <a:buNone/>
              </a:pPr>
              <a:t>9</a:t>
            </a:fld>
            <a:endParaRPr lang="en-US" altLang="en-US" sz="1400">
              <a:solidFill>
                <a:srgbClr val="FFC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41389885"/>
      </p:ext>
    </p:extLst>
  </p:cSld>
  <p:clrMapOvr>
    <a:masterClrMapping/>
  </p:clrMapOvr>
</p:sld>
</file>

<file path=ppt/theme/theme1.xml><?xml version="1.0" encoding="utf-8"?>
<a:theme xmlns:a="http://schemas.openxmlformats.org/drawingml/2006/main" name="chapter 3.6">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ch-4 presentation1</Template>
  <TotalTime>6161</TotalTime>
  <Words>2963</Words>
  <Application>Microsoft Office PowerPoint</Application>
  <PresentationFormat>On-screen Show (4:3)</PresentationFormat>
  <Paragraphs>263</Paragraphs>
  <Slides>27</Slides>
  <Notes>0</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27</vt:i4>
      </vt:variant>
    </vt:vector>
  </HeadingPairs>
  <TitlesOfParts>
    <vt:vector size="33" baseType="lpstr">
      <vt:lpstr>Arial</vt:lpstr>
      <vt:lpstr>Calibri</vt:lpstr>
      <vt:lpstr>Calibri Light</vt:lpstr>
      <vt:lpstr>Times New Roman</vt:lpstr>
      <vt:lpstr>chapter 3.6</vt:lpstr>
      <vt:lpstr>Custom Design</vt:lpstr>
      <vt:lpstr>Fundamentals of Blockchain Technology</vt:lpstr>
      <vt:lpstr>Fundamentals of Blockchain Technology</vt:lpstr>
      <vt:lpstr>Fundamentals of Blockchain Technology</vt:lpstr>
      <vt:lpstr>Fundamentals of Blockchain Technology</vt:lpstr>
      <vt:lpstr>Fundamentals of Blockchain Technology</vt:lpstr>
      <vt:lpstr>Fundamentals of Blockchain Technology</vt:lpstr>
      <vt:lpstr>Fundamentals of Blockchain Technology</vt:lpstr>
      <vt:lpstr>Fundamentals of Blockchain Technology</vt:lpstr>
      <vt:lpstr>Fundamentals of Blockchain Technology</vt:lpstr>
      <vt:lpstr>Fundamentals of Blockchain Technology</vt:lpstr>
      <vt:lpstr>Fundamentals of Blockchain Technology</vt:lpstr>
      <vt:lpstr>Fundamentals of Blockchain Technology</vt:lpstr>
      <vt:lpstr>Fundamentals of Blockchain Technology</vt:lpstr>
      <vt:lpstr>Fundamentals of Blockchain Technology</vt:lpstr>
      <vt:lpstr>Fundamentals of Blockchain Technology</vt:lpstr>
      <vt:lpstr>Fundamentals of Blockchain Technology</vt:lpstr>
      <vt:lpstr>Fundamentals of Blockchain Technology</vt:lpstr>
      <vt:lpstr>Fundamentals of Blockchain Technology</vt:lpstr>
      <vt:lpstr>Fundamentals of Blockchain Technology</vt:lpstr>
      <vt:lpstr>Fundamentals of Blockchain Technology</vt:lpstr>
      <vt:lpstr>Fundamentals of Blockchain Technology</vt:lpstr>
      <vt:lpstr>Fundamentals of Blockchain Technology</vt:lpstr>
      <vt:lpstr>Fundamentals of Blockchain Technology</vt:lpstr>
      <vt:lpstr>Fundamentals of Blockchain Technology</vt:lpstr>
      <vt:lpstr>Fundamentals of Blockchain Technology</vt:lpstr>
      <vt:lpstr>Fundamentals of Blockchain Technology</vt:lpstr>
      <vt:lpstr>Fundamentals of Blockchain Technology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VLSI Design</dc:title>
  <dc:creator>Chandra Shaker Arrabotu</dc:creator>
  <cp:lastModifiedBy>Chandra Shaker Arrabotu</cp:lastModifiedBy>
  <cp:revision>969</cp:revision>
  <dcterms:created xsi:type="dcterms:W3CDTF">2009-10-31T05:17:17Z</dcterms:created>
  <dcterms:modified xsi:type="dcterms:W3CDTF">2023-03-17T19:59:07Z</dcterms:modified>
</cp:coreProperties>
</file>