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57" r:id="rId3"/>
    <p:sldId id="345" r:id="rId4"/>
    <p:sldId id="353" r:id="rId5"/>
    <p:sldId id="346" r:id="rId6"/>
    <p:sldId id="347" r:id="rId7"/>
    <p:sldId id="350" r:id="rId8"/>
    <p:sldId id="354" r:id="rId9"/>
    <p:sldId id="351" r:id="rId1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27787B71-AE2C-457F-967F-5B813013ECAA}"/>
    <pc:docChg chg="addSld modSld">
      <pc:chgData name="Chandra Shaker Arrabotu" userId="9fa7441b53866eab" providerId="LiveId" clId="{27787B71-AE2C-457F-967F-5B813013ECAA}" dt="2020-10-05T09:17:13.277" v="57" actId="1076"/>
      <pc:docMkLst>
        <pc:docMk/>
      </pc:docMkLst>
      <pc:sldChg chg="modSp mod">
        <pc:chgData name="Chandra Shaker Arrabotu" userId="9fa7441b53866eab" providerId="LiveId" clId="{27787B71-AE2C-457F-967F-5B813013ECAA}" dt="2020-10-05T09:11:17.221" v="10" actId="1076"/>
        <pc:sldMkLst>
          <pc:docMk/>
          <pc:sldMk cId="0" sldId="342"/>
        </pc:sldMkLst>
        <pc:spChg chg="mod">
          <ac:chgData name="Chandra Shaker Arrabotu" userId="9fa7441b53866eab" providerId="LiveId" clId="{27787B71-AE2C-457F-967F-5B813013ECAA}" dt="2020-10-05T09:11:17.221" v="10" actId="1076"/>
          <ac:spMkLst>
            <pc:docMk/>
            <pc:sldMk cId="0" sldId="342"/>
            <ac:spMk id="3" creationId="{6B9756B1-1E91-4E36-9B13-C4E4DE95BCA1}"/>
          </ac:spMkLst>
        </pc:spChg>
        <pc:spChg chg="mod">
          <ac:chgData name="Chandra Shaker Arrabotu" userId="9fa7441b53866eab" providerId="LiveId" clId="{27787B71-AE2C-457F-967F-5B813013ECAA}" dt="2020-10-05T09:11:13.031" v="9" actId="14100"/>
          <ac:spMkLst>
            <pc:docMk/>
            <pc:sldMk cId="0" sldId="342"/>
            <ac:spMk id="12" creationId="{D6C8C411-D956-4270-85A4-5BAB3BD4313A}"/>
          </ac:spMkLst>
        </pc:spChg>
      </pc:sldChg>
      <pc:sldChg chg="modSp mod">
        <pc:chgData name="Chandra Shaker Arrabotu" userId="9fa7441b53866eab" providerId="LiveId" clId="{27787B71-AE2C-457F-967F-5B813013ECAA}" dt="2020-10-05T09:13:00.761" v="21" actId="1076"/>
        <pc:sldMkLst>
          <pc:docMk/>
          <pc:sldMk cId="0" sldId="345"/>
        </pc:sldMkLst>
        <pc:spChg chg="mod">
          <ac:chgData name="Chandra Shaker Arrabotu" userId="9fa7441b53866eab" providerId="LiveId" clId="{27787B71-AE2C-457F-967F-5B813013ECAA}" dt="2020-10-05T09:13:00.761" v="21" actId="1076"/>
          <ac:spMkLst>
            <pc:docMk/>
            <pc:sldMk cId="0" sldId="345"/>
            <ac:spMk id="3" creationId="{4775F8A0-A419-46F8-9EC7-C74B4073822B}"/>
          </ac:spMkLst>
        </pc:spChg>
        <pc:spChg chg="mod">
          <ac:chgData name="Chandra Shaker Arrabotu" userId="9fa7441b53866eab" providerId="LiveId" clId="{27787B71-AE2C-457F-967F-5B813013ECAA}" dt="2020-10-05T09:12:56.499" v="20" actId="14100"/>
          <ac:spMkLst>
            <pc:docMk/>
            <pc:sldMk cId="0" sldId="345"/>
            <ac:spMk id="12" creationId="{00812283-D9C7-4B3E-ABF3-D9847741DBBA}"/>
          </ac:spMkLst>
        </pc:spChg>
      </pc:sldChg>
      <pc:sldChg chg="modSp mod">
        <pc:chgData name="Chandra Shaker Arrabotu" userId="9fa7441b53866eab" providerId="LiveId" clId="{27787B71-AE2C-457F-967F-5B813013ECAA}" dt="2020-10-05T09:13:55.152" v="32" actId="1076"/>
        <pc:sldMkLst>
          <pc:docMk/>
          <pc:sldMk cId="0" sldId="346"/>
        </pc:sldMkLst>
        <pc:spChg chg="mod">
          <ac:chgData name="Chandra Shaker Arrabotu" userId="9fa7441b53866eab" providerId="LiveId" clId="{27787B71-AE2C-457F-967F-5B813013ECAA}" dt="2020-10-05T09:13:33.909" v="26" actId="21"/>
          <ac:spMkLst>
            <pc:docMk/>
            <pc:sldMk cId="0" sldId="346"/>
            <ac:spMk id="12" creationId="{A5FAEED9-82ED-4485-8D3D-85608ECE1752}"/>
          </ac:spMkLst>
        </pc:spChg>
        <pc:graphicFrameChg chg="mod">
          <ac:chgData name="Chandra Shaker Arrabotu" userId="9fa7441b53866eab" providerId="LiveId" clId="{27787B71-AE2C-457F-967F-5B813013ECAA}" dt="2020-10-05T09:13:55.152" v="32" actId="1076"/>
          <ac:graphicFrameMkLst>
            <pc:docMk/>
            <pc:sldMk cId="0" sldId="346"/>
            <ac:graphicFrameMk id="78856" creationId="{026D35FE-8F2F-4FB8-9066-1D042C3EA5F5}"/>
          </ac:graphicFrameMkLst>
        </pc:graphicFrameChg>
      </pc:sldChg>
      <pc:sldChg chg="modSp mod">
        <pc:chgData name="Chandra Shaker Arrabotu" userId="9fa7441b53866eab" providerId="LiveId" clId="{27787B71-AE2C-457F-967F-5B813013ECAA}" dt="2020-10-05T09:15:18.578" v="39" actId="1076"/>
        <pc:sldMkLst>
          <pc:docMk/>
          <pc:sldMk cId="0" sldId="350"/>
        </pc:sldMkLst>
        <pc:spChg chg="mod">
          <ac:chgData name="Chandra Shaker Arrabotu" userId="9fa7441b53866eab" providerId="LiveId" clId="{27787B71-AE2C-457F-967F-5B813013ECAA}" dt="2020-10-05T09:15:18.578" v="39" actId="1076"/>
          <ac:spMkLst>
            <pc:docMk/>
            <pc:sldMk cId="0" sldId="350"/>
            <ac:spMk id="3" creationId="{BD89960E-2C7D-401C-85C6-7121B46DDA17}"/>
          </ac:spMkLst>
        </pc:spChg>
        <pc:spChg chg="mod">
          <ac:chgData name="Chandra Shaker Arrabotu" userId="9fa7441b53866eab" providerId="LiveId" clId="{27787B71-AE2C-457F-967F-5B813013ECAA}" dt="2020-10-05T09:15:14.334" v="38" actId="14100"/>
          <ac:spMkLst>
            <pc:docMk/>
            <pc:sldMk cId="0" sldId="350"/>
            <ac:spMk id="12" creationId="{8968088D-D79B-418D-9E07-3BCAA143ABAE}"/>
          </ac:spMkLst>
        </pc:spChg>
      </pc:sldChg>
      <pc:sldChg chg="modSp mod">
        <pc:chgData name="Chandra Shaker Arrabotu" userId="9fa7441b53866eab" providerId="LiveId" clId="{27787B71-AE2C-457F-967F-5B813013ECAA}" dt="2020-10-05T09:17:13.277" v="57" actId="1076"/>
        <pc:sldMkLst>
          <pc:docMk/>
          <pc:sldMk cId="0" sldId="351"/>
        </pc:sldMkLst>
        <pc:spChg chg="mod">
          <ac:chgData name="Chandra Shaker Arrabotu" userId="9fa7441b53866eab" providerId="LiveId" clId="{27787B71-AE2C-457F-967F-5B813013ECAA}" dt="2020-10-05T09:17:13.277" v="57" actId="1076"/>
          <ac:spMkLst>
            <pc:docMk/>
            <pc:sldMk cId="0" sldId="351"/>
            <ac:spMk id="3" creationId="{B3190F36-9CCC-40C7-B350-6C3EDF253A36}"/>
          </ac:spMkLst>
        </pc:spChg>
        <pc:spChg chg="mod">
          <ac:chgData name="Chandra Shaker Arrabotu" userId="9fa7441b53866eab" providerId="LiveId" clId="{27787B71-AE2C-457F-967F-5B813013ECAA}" dt="2020-10-05T09:16:29.697" v="48" actId="21"/>
          <ac:spMkLst>
            <pc:docMk/>
            <pc:sldMk cId="0" sldId="351"/>
            <ac:spMk id="12" creationId="{5A8A6D63-9D4A-4208-9861-A01920C54EFD}"/>
          </ac:spMkLst>
        </pc:spChg>
        <pc:graphicFrameChg chg="mod">
          <ac:chgData name="Chandra Shaker Arrabotu" userId="9fa7441b53866eab" providerId="LiveId" clId="{27787B71-AE2C-457F-967F-5B813013ECAA}" dt="2020-10-05T09:17:01.868" v="55" actId="1076"/>
          <ac:graphicFrameMkLst>
            <pc:docMk/>
            <pc:sldMk cId="0" sldId="351"/>
            <ac:graphicFrameMk id="83976" creationId="{C1D957D8-BDB6-409F-BEC5-48F0EC3BBD3C}"/>
          </ac:graphicFrameMkLst>
        </pc:graphicFrameChg>
      </pc:sldChg>
      <pc:sldChg chg="modSp add mod">
        <pc:chgData name="Chandra Shaker Arrabotu" userId="9fa7441b53866eab" providerId="LiveId" clId="{27787B71-AE2C-457F-967F-5B813013ECAA}" dt="2020-10-05T09:10:50.079" v="5" actId="1076"/>
        <pc:sldMkLst>
          <pc:docMk/>
          <pc:sldMk cId="4091376215" sldId="352"/>
        </pc:sldMkLst>
        <pc:spChg chg="mod">
          <ac:chgData name="Chandra Shaker Arrabotu" userId="9fa7441b53866eab" providerId="LiveId" clId="{27787B71-AE2C-457F-967F-5B813013ECAA}" dt="2020-10-05T09:10:50.079" v="5" actId="1076"/>
          <ac:spMkLst>
            <pc:docMk/>
            <pc:sldMk cId="4091376215" sldId="352"/>
            <ac:spMk id="3" creationId="{6B9756B1-1E91-4E36-9B13-C4E4DE95BCA1}"/>
          </ac:spMkLst>
        </pc:spChg>
        <pc:spChg chg="mod">
          <ac:chgData name="Chandra Shaker Arrabotu" userId="9fa7441b53866eab" providerId="LiveId" clId="{27787B71-AE2C-457F-967F-5B813013ECAA}" dt="2020-10-05T09:10:44.945" v="4" actId="14100"/>
          <ac:spMkLst>
            <pc:docMk/>
            <pc:sldMk cId="4091376215" sldId="352"/>
            <ac:spMk id="12" creationId="{D6C8C411-D956-4270-85A4-5BAB3BD4313A}"/>
          </ac:spMkLst>
        </pc:spChg>
      </pc:sldChg>
      <pc:sldChg chg="modSp add mod">
        <pc:chgData name="Chandra Shaker Arrabotu" userId="9fa7441b53866eab" providerId="LiveId" clId="{27787B71-AE2C-457F-967F-5B813013ECAA}" dt="2020-10-05T09:15:32.153" v="40" actId="20577"/>
        <pc:sldMkLst>
          <pc:docMk/>
          <pc:sldMk cId="712843202" sldId="353"/>
        </pc:sldMkLst>
        <pc:spChg chg="mod">
          <ac:chgData name="Chandra Shaker Arrabotu" userId="9fa7441b53866eab" providerId="LiveId" clId="{27787B71-AE2C-457F-967F-5B813013ECAA}" dt="2020-10-05T09:15:32.153" v="40" actId="20577"/>
          <ac:spMkLst>
            <pc:docMk/>
            <pc:sldMk cId="712843202" sldId="353"/>
            <ac:spMk id="3" creationId="{4775F8A0-A419-46F8-9EC7-C74B4073822B}"/>
          </ac:spMkLst>
        </pc:spChg>
        <pc:spChg chg="mod">
          <ac:chgData name="Chandra Shaker Arrabotu" userId="9fa7441b53866eab" providerId="LiveId" clId="{27787B71-AE2C-457F-967F-5B813013ECAA}" dt="2020-10-05T09:13:42.523" v="30" actId="14100"/>
          <ac:spMkLst>
            <pc:docMk/>
            <pc:sldMk cId="712843202" sldId="353"/>
            <ac:spMk id="12" creationId="{00812283-D9C7-4B3E-ABF3-D9847741DBBA}"/>
          </ac:spMkLst>
        </pc:spChg>
      </pc:sldChg>
      <pc:sldChg chg="modSp add mod">
        <pc:chgData name="Chandra Shaker Arrabotu" userId="9fa7441b53866eab" providerId="LiveId" clId="{27787B71-AE2C-457F-967F-5B813013ECAA}" dt="2020-10-05T09:16:55.673" v="54" actId="1076"/>
        <pc:sldMkLst>
          <pc:docMk/>
          <pc:sldMk cId="277472972" sldId="354"/>
        </pc:sldMkLst>
        <pc:spChg chg="mod">
          <ac:chgData name="Chandra Shaker Arrabotu" userId="9fa7441b53866eab" providerId="LiveId" clId="{27787B71-AE2C-457F-967F-5B813013ECAA}" dt="2020-10-05T09:16:55.673" v="54" actId="1076"/>
          <ac:spMkLst>
            <pc:docMk/>
            <pc:sldMk cId="277472972" sldId="354"/>
            <ac:spMk id="3" creationId="{BD89960E-2C7D-401C-85C6-7121B46DDA17}"/>
          </ac:spMkLst>
        </pc:spChg>
        <pc:spChg chg="mod">
          <ac:chgData name="Chandra Shaker Arrabotu" userId="9fa7441b53866eab" providerId="LiveId" clId="{27787B71-AE2C-457F-967F-5B813013ECAA}" dt="2020-10-05T09:16:40.146" v="52" actId="14100"/>
          <ac:spMkLst>
            <pc:docMk/>
            <pc:sldMk cId="277472972" sldId="354"/>
            <ac:spMk id="12" creationId="{8968088D-D79B-418D-9E07-3BCAA143AB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99D6CA-981F-4FC7-BE76-0E3AE9950B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D2EF85-42E6-4E87-B357-1E3DDCBBD3A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4AAB1A4-B398-4EF4-B6FC-039AB41E9C2C}" type="datetimeFigureOut">
              <a:rPr lang="en-US"/>
              <a:pPr>
                <a:defRPr/>
              </a:pPr>
              <a:t>9/27/2022</a:t>
            </a:fld>
            <a:endParaRPr lang="en-US"/>
          </a:p>
        </p:txBody>
      </p:sp>
      <p:sp>
        <p:nvSpPr>
          <p:cNvPr id="4" name="Slide Image Placeholder 3">
            <a:extLst>
              <a:ext uri="{FF2B5EF4-FFF2-40B4-BE49-F238E27FC236}">
                <a16:creationId xmlns:a16="http://schemas.microsoft.com/office/drawing/2014/main" id="{78A9C387-D476-4B3C-80E2-DA3366635CC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DFDB054-3C91-4EAB-88D3-5D8E6BF0A03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ED881EF-DF04-45E0-AE71-E4792F5AA2C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7AF8A07-D8C5-46D9-95ED-F2DFE4CA999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234785E-C72E-4574-A397-3C7FE372FBC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38D0D9E4-43B1-4C64-90D9-9133127A1A0D}"/>
              </a:ext>
            </a:extLst>
          </p:cNvPr>
          <p:cNvSpPr>
            <a:spLocks noGrp="1"/>
          </p:cNvSpPr>
          <p:nvPr>
            <p:ph type="dt" sz="half" idx="10"/>
          </p:nvPr>
        </p:nvSpPr>
        <p:spPr/>
        <p:txBody>
          <a:bodyPr/>
          <a:lstStyle>
            <a:lvl1pPr>
              <a:defRPr/>
            </a:lvl1pPr>
          </a:lstStyle>
          <a:p>
            <a:pPr>
              <a:defRPr/>
            </a:pPr>
            <a:fld id="{719DFC09-E711-4A1B-9DCF-1C34BEF56EC8}" type="datetime3">
              <a:rPr lang="en-US"/>
              <a:pPr>
                <a:defRPr/>
              </a:pPr>
              <a:t>27 September 2022</a:t>
            </a:fld>
            <a:endParaRPr lang="en-US"/>
          </a:p>
        </p:txBody>
      </p:sp>
      <p:sp>
        <p:nvSpPr>
          <p:cNvPr id="5" name="Footer Placeholder 4">
            <a:extLst>
              <a:ext uri="{FF2B5EF4-FFF2-40B4-BE49-F238E27FC236}">
                <a16:creationId xmlns:a16="http://schemas.microsoft.com/office/drawing/2014/main" id="{7E1D0252-FBC3-45EF-8892-3461B4F8E6C7}"/>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4BAE6042-CC46-4219-AB34-CCD394B7BDDE}"/>
              </a:ext>
            </a:extLst>
          </p:cNvPr>
          <p:cNvSpPr>
            <a:spLocks noGrp="1"/>
          </p:cNvSpPr>
          <p:nvPr>
            <p:ph type="sldNum" sz="quarter" idx="12"/>
          </p:nvPr>
        </p:nvSpPr>
        <p:spPr/>
        <p:txBody>
          <a:bodyPr/>
          <a:lstStyle>
            <a:lvl1pPr>
              <a:defRPr/>
            </a:lvl1pPr>
          </a:lstStyle>
          <a:p>
            <a:pPr>
              <a:defRPr/>
            </a:pPr>
            <a:fld id="{DE945C2A-23EE-48B2-83ED-28230508D665}" type="slidenum">
              <a:rPr lang="en-US" altLang="en-US"/>
              <a:pPr>
                <a:defRPr/>
              </a:pPr>
              <a:t>‹#›</a:t>
            </a:fld>
            <a:endParaRPr lang="en-US" altLang="en-US"/>
          </a:p>
        </p:txBody>
      </p:sp>
    </p:spTree>
    <p:extLst>
      <p:ext uri="{BB962C8B-B14F-4D97-AF65-F5344CB8AC3E}">
        <p14:creationId xmlns:p14="http://schemas.microsoft.com/office/powerpoint/2010/main" val="727362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B1C8C-46F1-481B-BF54-AA5902A8CE92}"/>
              </a:ext>
            </a:extLst>
          </p:cNvPr>
          <p:cNvSpPr>
            <a:spLocks noGrp="1"/>
          </p:cNvSpPr>
          <p:nvPr>
            <p:ph type="dt" sz="half" idx="10"/>
          </p:nvPr>
        </p:nvSpPr>
        <p:spPr/>
        <p:txBody>
          <a:bodyPr/>
          <a:lstStyle>
            <a:lvl1pPr>
              <a:defRPr/>
            </a:lvl1pPr>
          </a:lstStyle>
          <a:p>
            <a:pPr>
              <a:defRPr/>
            </a:pPr>
            <a:fld id="{FD9D09CA-0A90-4A54-A2E7-9DAC55869C8C}" type="datetime3">
              <a:rPr lang="en-US"/>
              <a:pPr>
                <a:defRPr/>
              </a:pPr>
              <a:t>27 September 2022</a:t>
            </a:fld>
            <a:endParaRPr lang="en-US"/>
          </a:p>
        </p:txBody>
      </p:sp>
      <p:sp>
        <p:nvSpPr>
          <p:cNvPr id="5" name="Footer Placeholder 4">
            <a:extLst>
              <a:ext uri="{FF2B5EF4-FFF2-40B4-BE49-F238E27FC236}">
                <a16:creationId xmlns:a16="http://schemas.microsoft.com/office/drawing/2014/main" id="{CBB56717-FAED-414C-A321-0C650A27B568}"/>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B4B1BE82-C944-4C33-AD6B-850CEEE3D227}"/>
              </a:ext>
            </a:extLst>
          </p:cNvPr>
          <p:cNvSpPr>
            <a:spLocks noGrp="1"/>
          </p:cNvSpPr>
          <p:nvPr>
            <p:ph type="sldNum" sz="quarter" idx="12"/>
          </p:nvPr>
        </p:nvSpPr>
        <p:spPr/>
        <p:txBody>
          <a:bodyPr/>
          <a:lstStyle>
            <a:lvl1pPr>
              <a:defRPr/>
            </a:lvl1pPr>
          </a:lstStyle>
          <a:p>
            <a:pPr>
              <a:defRPr/>
            </a:pPr>
            <a:fld id="{C97D542E-0312-4346-A728-CDB02CC49263}" type="slidenum">
              <a:rPr lang="en-US" altLang="en-US"/>
              <a:pPr>
                <a:defRPr/>
              </a:pPr>
              <a:t>‹#›</a:t>
            </a:fld>
            <a:endParaRPr lang="en-US" altLang="en-US"/>
          </a:p>
        </p:txBody>
      </p:sp>
    </p:spTree>
    <p:extLst>
      <p:ext uri="{BB962C8B-B14F-4D97-AF65-F5344CB8AC3E}">
        <p14:creationId xmlns:p14="http://schemas.microsoft.com/office/powerpoint/2010/main" val="2486469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880DB-558E-4D87-A7E0-08D2DFD4B247}"/>
              </a:ext>
            </a:extLst>
          </p:cNvPr>
          <p:cNvSpPr>
            <a:spLocks noGrp="1"/>
          </p:cNvSpPr>
          <p:nvPr>
            <p:ph type="dt" sz="half" idx="10"/>
          </p:nvPr>
        </p:nvSpPr>
        <p:spPr/>
        <p:txBody>
          <a:bodyPr/>
          <a:lstStyle>
            <a:lvl1pPr>
              <a:defRPr/>
            </a:lvl1pPr>
          </a:lstStyle>
          <a:p>
            <a:pPr>
              <a:defRPr/>
            </a:pPr>
            <a:fld id="{C5FFA165-26BB-4FE6-8E85-E0D2BC63789D}" type="datetime3">
              <a:rPr lang="en-US"/>
              <a:pPr>
                <a:defRPr/>
              </a:pPr>
              <a:t>27 September 2022</a:t>
            </a:fld>
            <a:endParaRPr lang="en-US"/>
          </a:p>
        </p:txBody>
      </p:sp>
      <p:sp>
        <p:nvSpPr>
          <p:cNvPr id="5" name="Footer Placeholder 4">
            <a:extLst>
              <a:ext uri="{FF2B5EF4-FFF2-40B4-BE49-F238E27FC236}">
                <a16:creationId xmlns:a16="http://schemas.microsoft.com/office/drawing/2014/main" id="{8F0A1F0A-6A2F-455E-91C0-DD98B8DC02F4}"/>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04CA982C-3F7D-4178-A0AC-768305269C58}"/>
              </a:ext>
            </a:extLst>
          </p:cNvPr>
          <p:cNvSpPr>
            <a:spLocks noGrp="1"/>
          </p:cNvSpPr>
          <p:nvPr>
            <p:ph type="sldNum" sz="quarter" idx="12"/>
          </p:nvPr>
        </p:nvSpPr>
        <p:spPr/>
        <p:txBody>
          <a:bodyPr/>
          <a:lstStyle>
            <a:lvl1pPr>
              <a:defRPr/>
            </a:lvl1pPr>
          </a:lstStyle>
          <a:p>
            <a:pPr>
              <a:defRPr/>
            </a:pPr>
            <a:fld id="{5991EAE4-D9EF-4A7D-95D8-3B6E209F778C}" type="slidenum">
              <a:rPr lang="en-US" altLang="en-US"/>
              <a:pPr>
                <a:defRPr/>
              </a:pPr>
              <a:t>‹#›</a:t>
            </a:fld>
            <a:endParaRPr lang="en-US" altLang="en-US"/>
          </a:p>
        </p:txBody>
      </p:sp>
    </p:spTree>
    <p:extLst>
      <p:ext uri="{BB962C8B-B14F-4D97-AF65-F5344CB8AC3E}">
        <p14:creationId xmlns:p14="http://schemas.microsoft.com/office/powerpoint/2010/main" val="298137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F08E80-15EA-4AFB-895A-43021F446EE9}"/>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A78E5C41-B8CF-461B-93A0-0637D4293366}"/>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1701" y="57346"/>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8F0643F3-C383-41D2-AAE8-C61DC1929794}"/>
              </a:ext>
            </a:extLst>
          </p:cNvPr>
          <p:cNvSpPr>
            <a:spLocks noGrp="1"/>
          </p:cNvSpPr>
          <p:nvPr>
            <p:ph type="dt" sz="half" idx="10"/>
          </p:nvPr>
        </p:nvSpPr>
        <p:spPr>
          <a:xfrm>
            <a:off x="457200" y="6492877"/>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3927A4ED-5866-4FFE-9E8F-CCC14660FB45}" type="datetime3">
              <a:rPr lang="en-US"/>
              <a:pPr>
                <a:defRPr/>
              </a:pPr>
              <a:t>27 September 2022</a:t>
            </a:fld>
            <a:endParaRPr lang="en-US" dirty="0"/>
          </a:p>
        </p:txBody>
      </p:sp>
      <p:sp>
        <p:nvSpPr>
          <p:cNvPr id="7" name="Footer Placeholder 4">
            <a:extLst>
              <a:ext uri="{FF2B5EF4-FFF2-40B4-BE49-F238E27FC236}">
                <a16:creationId xmlns:a16="http://schemas.microsoft.com/office/drawing/2014/main" id="{3DB9A72C-1500-43A8-9FCD-932155AF3911}"/>
              </a:ext>
            </a:extLst>
          </p:cNvPr>
          <p:cNvSpPr>
            <a:spLocks noGrp="1"/>
          </p:cNvSpPr>
          <p:nvPr>
            <p:ph type="ftr" sz="quarter" idx="11"/>
          </p:nvPr>
        </p:nvSpPr>
        <p:spPr>
          <a:xfrm>
            <a:off x="3124200" y="6478590"/>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97440DE4-149A-443D-B96D-C4ED5EBF65EE}"/>
              </a:ext>
            </a:extLst>
          </p:cNvPr>
          <p:cNvSpPr>
            <a:spLocks noGrp="1"/>
          </p:cNvSpPr>
          <p:nvPr>
            <p:ph type="sldNum" sz="quarter" idx="12"/>
          </p:nvPr>
        </p:nvSpPr>
        <p:spPr>
          <a:xfrm>
            <a:off x="7239000" y="6437315"/>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A845406A-1C49-4998-8C1A-64CF227777DC}" type="slidenum">
              <a:rPr lang="en-US" altLang="en-US"/>
              <a:pPr>
                <a:defRPr/>
              </a:pPr>
              <a:t>‹#›</a:t>
            </a:fld>
            <a:endParaRPr lang="en-US" altLang="en-US"/>
          </a:p>
        </p:txBody>
      </p:sp>
    </p:spTree>
    <p:extLst>
      <p:ext uri="{BB962C8B-B14F-4D97-AF65-F5344CB8AC3E}">
        <p14:creationId xmlns:p14="http://schemas.microsoft.com/office/powerpoint/2010/main" val="85676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F0E2E1-EB64-4654-A576-EF3C36F19323}"/>
              </a:ext>
            </a:extLst>
          </p:cNvPr>
          <p:cNvSpPr>
            <a:spLocks noGrp="1"/>
          </p:cNvSpPr>
          <p:nvPr>
            <p:ph type="dt" sz="half" idx="10"/>
          </p:nvPr>
        </p:nvSpPr>
        <p:spPr/>
        <p:txBody>
          <a:bodyPr/>
          <a:lstStyle>
            <a:lvl1pPr>
              <a:defRPr>
                <a:solidFill>
                  <a:srgbClr val="FFFF00"/>
                </a:solidFill>
              </a:defRPr>
            </a:lvl1pPr>
          </a:lstStyle>
          <a:p>
            <a:pPr>
              <a:defRPr/>
            </a:pPr>
            <a:fld id="{5DDA670E-E4FE-49D4-AF7F-732A8B377C67}" type="datetime3">
              <a:rPr lang="en-US"/>
              <a:pPr>
                <a:defRPr/>
              </a:pPr>
              <a:t>27 September 2022</a:t>
            </a:fld>
            <a:endParaRPr lang="en-US" dirty="0"/>
          </a:p>
        </p:txBody>
      </p:sp>
      <p:sp>
        <p:nvSpPr>
          <p:cNvPr id="5" name="Footer Placeholder 4">
            <a:extLst>
              <a:ext uri="{FF2B5EF4-FFF2-40B4-BE49-F238E27FC236}">
                <a16:creationId xmlns:a16="http://schemas.microsoft.com/office/drawing/2014/main" id="{4D3B5319-1C8D-4575-82FD-BF0F4FBADE4F}"/>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6B41EBD1-BD8E-4FB6-866D-6C6F9D21CE55}"/>
              </a:ext>
            </a:extLst>
          </p:cNvPr>
          <p:cNvSpPr>
            <a:spLocks noGrp="1"/>
          </p:cNvSpPr>
          <p:nvPr>
            <p:ph type="sldNum" sz="quarter" idx="12"/>
          </p:nvPr>
        </p:nvSpPr>
        <p:spPr/>
        <p:txBody>
          <a:bodyPr/>
          <a:lstStyle>
            <a:lvl1pPr>
              <a:defRPr/>
            </a:lvl1pPr>
          </a:lstStyle>
          <a:p>
            <a:pPr>
              <a:defRPr/>
            </a:pPr>
            <a:fld id="{83B9A14F-766F-4556-AD14-B9650DBE2D66}" type="slidenum">
              <a:rPr lang="en-US" altLang="en-US"/>
              <a:pPr>
                <a:defRPr/>
              </a:pPr>
              <a:t>‹#›</a:t>
            </a:fld>
            <a:endParaRPr lang="en-US" altLang="en-US"/>
          </a:p>
        </p:txBody>
      </p:sp>
    </p:spTree>
    <p:extLst>
      <p:ext uri="{BB962C8B-B14F-4D97-AF65-F5344CB8AC3E}">
        <p14:creationId xmlns:p14="http://schemas.microsoft.com/office/powerpoint/2010/main" val="26913216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0C9F6E74-73F7-42FE-A61B-CE0EDC9A6050}"/>
              </a:ext>
            </a:extLst>
          </p:cNvPr>
          <p:cNvSpPr>
            <a:spLocks noGrp="1"/>
          </p:cNvSpPr>
          <p:nvPr>
            <p:ph type="dt" sz="half" idx="10"/>
          </p:nvPr>
        </p:nvSpPr>
        <p:spPr/>
        <p:txBody>
          <a:bodyPr/>
          <a:lstStyle>
            <a:lvl1pPr>
              <a:defRPr/>
            </a:lvl1pPr>
          </a:lstStyle>
          <a:p>
            <a:pPr>
              <a:defRPr/>
            </a:pPr>
            <a:fld id="{487B1A44-98DA-406C-82E4-41DA578C1F68}" type="datetime3">
              <a:rPr lang="en-US"/>
              <a:pPr>
                <a:defRPr/>
              </a:pPr>
              <a:t>27 September 2022</a:t>
            </a:fld>
            <a:endParaRPr lang="en-US" dirty="0"/>
          </a:p>
        </p:txBody>
      </p:sp>
      <p:sp>
        <p:nvSpPr>
          <p:cNvPr id="6" name="Footer Placeholder 4">
            <a:extLst>
              <a:ext uri="{FF2B5EF4-FFF2-40B4-BE49-F238E27FC236}">
                <a16:creationId xmlns:a16="http://schemas.microsoft.com/office/drawing/2014/main" id="{4D2C481B-6E90-477C-8C55-AD5F95428C20}"/>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73A300A5-D0D6-4752-87EA-0467E9B6B75F}"/>
              </a:ext>
            </a:extLst>
          </p:cNvPr>
          <p:cNvSpPr>
            <a:spLocks noGrp="1"/>
          </p:cNvSpPr>
          <p:nvPr>
            <p:ph type="sldNum" sz="quarter" idx="12"/>
          </p:nvPr>
        </p:nvSpPr>
        <p:spPr/>
        <p:txBody>
          <a:bodyPr/>
          <a:lstStyle>
            <a:lvl1pPr>
              <a:defRPr/>
            </a:lvl1pPr>
          </a:lstStyle>
          <a:p>
            <a:pPr>
              <a:defRPr/>
            </a:pPr>
            <a:fld id="{38382795-64C4-40A8-B5BD-A303CE712B36}" type="slidenum">
              <a:rPr lang="en-US" altLang="en-US"/>
              <a:pPr>
                <a:defRPr/>
              </a:pPr>
              <a:t>‹#›</a:t>
            </a:fld>
            <a:endParaRPr lang="en-US" altLang="en-US"/>
          </a:p>
        </p:txBody>
      </p:sp>
    </p:spTree>
    <p:extLst>
      <p:ext uri="{BB962C8B-B14F-4D97-AF65-F5344CB8AC3E}">
        <p14:creationId xmlns:p14="http://schemas.microsoft.com/office/powerpoint/2010/main" val="136485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5821DC0-83DF-4B56-9843-33ED497FC1CA}"/>
              </a:ext>
            </a:extLst>
          </p:cNvPr>
          <p:cNvSpPr>
            <a:spLocks noGrp="1"/>
          </p:cNvSpPr>
          <p:nvPr>
            <p:ph type="dt" sz="half" idx="10"/>
          </p:nvPr>
        </p:nvSpPr>
        <p:spPr/>
        <p:txBody>
          <a:bodyPr/>
          <a:lstStyle>
            <a:lvl1pPr>
              <a:defRPr/>
            </a:lvl1pPr>
          </a:lstStyle>
          <a:p>
            <a:pPr>
              <a:defRPr/>
            </a:pPr>
            <a:fld id="{440F67D8-08CD-4939-8FD3-72F3500B8897}" type="datetime3">
              <a:rPr lang="en-US"/>
              <a:pPr>
                <a:defRPr/>
              </a:pPr>
              <a:t>27 September 2022</a:t>
            </a:fld>
            <a:endParaRPr lang="en-US" dirty="0"/>
          </a:p>
        </p:txBody>
      </p:sp>
      <p:sp>
        <p:nvSpPr>
          <p:cNvPr id="8" name="Footer Placeholder 4">
            <a:extLst>
              <a:ext uri="{FF2B5EF4-FFF2-40B4-BE49-F238E27FC236}">
                <a16:creationId xmlns:a16="http://schemas.microsoft.com/office/drawing/2014/main" id="{ECBC3596-753A-43D1-A0CF-04DF8E983D64}"/>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16C832C3-2EAF-45D2-91B5-CDD7786B7038}"/>
              </a:ext>
            </a:extLst>
          </p:cNvPr>
          <p:cNvSpPr>
            <a:spLocks noGrp="1"/>
          </p:cNvSpPr>
          <p:nvPr>
            <p:ph type="sldNum" sz="quarter" idx="12"/>
          </p:nvPr>
        </p:nvSpPr>
        <p:spPr/>
        <p:txBody>
          <a:bodyPr/>
          <a:lstStyle>
            <a:lvl1pPr>
              <a:defRPr/>
            </a:lvl1pPr>
          </a:lstStyle>
          <a:p>
            <a:pPr>
              <a:defRPr/>
            </a:pPr>
            <a:fld id="{C8284C99-1B00-4490-9DB2-A3213625BC9C}" type="slidenum">
              <a:rPr lang="en-US" altLang="en-US"/>
              <a:pPr>
                <a:defRPr/>
              </a:pPr>
              <a:t>‹#›</a:t>
            </a:fld>
            <a:endParaRPr lang="en-US" altLang="en-US"/>
          </a:p>
        </p:txBody>
      </p:sp>
    </p:spTree>
    <p:extLst>
      <p:ext uri="{BB962C8B-B14F-4D97-AF65-F5344CB8AC3E}">
        <p14:creationId xmlns:p14="http://schemas.microsoft.com/office/powerpoint/2010/main" val="167607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CE13A4C-CAAC-4ECA-9125-79F1B056EC76}"/>
              </a:ext>
            </a:extLst>
          </p:cNvPr>
          <p:cNvSpPr>
            <a:spLocks noGrp="1"/>
          </p:cNvSpPr>
          <p:nvPr>
            <p:ph type="dt" sz="half" idx="10"/>
          </p:nvPr>
        </p:nvSpPr>
        <p:spPr/>
        <p:txBody>
          <a:bodyPr/>
          <a:lstStyle>
            <a:lvl1pPr>
              <a:defRPr/>
            </a:lvl1pPr>
          </a:lstStyle>
          <a:p>
            <a:pPr>
              <a:defRPr/>
            </a:pPr>
            <a:fld id="{834FFB62-1100-4E87-9E0E-A80781886D91}" type="datetime3">
              <a:rPr lang="en-US"/>
              <a:pPr>
                <a:defRPr/>
              </a:pPr>
              <a:t>27 September 2022</a:t>
            </a:fld>
            <a:endParaRPr lang="en-US" dirty="0"/>
          </a:p>
        </p:txBody>
      </p:sp>
      <p:sp>
        <p:nvSpPr>
          <p:cNvPr id="4" name="Footer Placeholder 4">
            <a:extLst>
              <a:ext uri="{FF2B5EF4-FFF2-40B4-BE49-F238E27FC236}">
                <a16:creationId xmlns:a16="http://schemas.microsoft.com/office/drawing/2014/main" id="{BD40BBDA-BB56-4A9E-A35E-DD483154080D}"/>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756E68E2-7A64-4A08-9BC7-1E625581B296}"/>
              </a:ext>
            </a:extLst>
          </p:cNvPr>
          <p:cNvSpPr>
            <a:spLocks noGrp="1"/>
          </p:cNvSpPr>
          <p:nvPr>
            <p:ph type="sldNum" sz="quarter" idx="12"/>
          </p:nvPr>
        </p:nvSpPr>
        <p:spPr/>
        <p:txBody>
          <a:bodyPr/>
          <a:lstStyle>
            <a:lvl1pPr>
              <a:defRPr/>
            </a:lvl1pPr>
          </a:lstStyle>
          <a:p>
            <a:pPr>
              <a:defRPr/>
            </a:pPr>
            <a:fld id="{5469981A-2561-47C2-AA70-66D05AC6DB4C}" type="slidenum">
              <a:rPr lang="en-US" altLang="en-US"/>
              <a:pPr>
                <a:defRPr/>
              </a:pPr>
              <a:t>‹#›</a:t>
            </a:fld>
            <a:endParaRPr lang="en-US" altLang="en-US"/>
          </a:p>
        </p:txBody>
      </p:sp>
    </p:spTree>
    <p:extLst>
      <p:ext uri="{BB962C8B-B14F-4D97-AF65-F5344CB8AC3E}">
        <p14:creationId xmlns:p14="http://schemas.microsoft.com/office/powerpoint/2010/main" val="267148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4DD5F27-460B-4E11-AB2F-046A3CE98847}"/>
              </a:ext>
            </a:extLst>
          </p:cNvPr>
          <p:cNvSpPr>
            <a:spLocks noGrp="1"/>
          </p:cNvSpPr>
          <p:nvPr>
            <p:ph type="dt" sz="half" idx="10"/>
          </p:nvPr>
        </p:nvSpPr>
        <p:spPr/>
        <p:txBody>
          <a:bodyPr/>
          <a:lstStyle>
            <a:lvl1pPr>
              <a:defRPr/>
            </a:lvl1pPr>
          </a:lstStyle>
          <a:p>
            <a:pPr>
              <a:defRPr/>
            </a:pPr>
            <a:fld id="{965C1B08-092D-4695-BAC9-140054AEA568}" type="datetime3">
              <a:rPr lang="en-US"/>
              <a:pPr>
                <a:defRPr/>
              </a:pPr>
              <a:t>27 September 2022</a:t>
            </a:fld>
            <a:endParaRPr lang="en-US" dirty="0"/>
          </a:p>
        </p:txBody>
      </p:sp>
      <p:sp>
        <p:nvSpPr>
          <p:cNvPr id="3" name="Footer Placeholder 4">
            <a:extLst>
              <a:ext uri="{FF2B5EF4-FFF2-40B4-BE49-F238E27FC236}">
                <a16:creationId xmlns:a16="http://schemas.microsoft.com/office/drawing/2014/main" id="{14BB44B8-5DF5-4BF3-BDF1-217B91427F8A}"/>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29747B7C-9AD5-4E28-B81F-3CB4B6DD783E}"/>
              </a:ext>
            </a:extLst>
          </p:cNvPr>
          <p:cNvSpPr>
            <a:spLocks noGrp="1"/>
          </p:cNvSpPr>
          <p:nvPr>
            <p:ph type="sldNum" sz="quarter" idx="12"/>
          </p:nvPr>
        </p:nvSpPr>
        <p:spPr/>
        <p:txBody>
          <a:bodyPr/>
          <a:lstStyle>
            <a:lvl1pPr>
              <a:defRPr/>
            </a:lvl1pPr>
          </a:lstStyle>
          <a:p>
            <a:pPr>
              <a:defRPr/>
            </a:pPr>
            <a:fld id="{06DBE6B1-9E50-4537-98A7-85EA68BD1A1A}" type="slidenum">
              <a:rPr lang="en-US" altLang="en-US"/>
              <a:pPr>
                <a:defRPr/>
              </a:pPr>
              <a:t>‹#›</a:t>
            </a:fld>
            <a:endParaRPr lang="en-US" altLang="en-US"/>
          </a:p>
        </p:txBody>
      </p:sp>
    </p:spTree>
    <p:extLst>
      <p:ext uri="{BB962C8B-B14F-4D97-AF65-F5344CB8AC3E}">
        <p14:creationId xmlns:p14="http://schemas.microsoft.com/office/powerpoint/2010/main" val="1584731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EF96F6B-86F7-4399-8F58-9A8BCA855235}"/>
              </a:ext>
            </a:extLst>
          </p:cNvPr>
          <p:cNvSpPr>
            <a:spLocks noGrp="1"/>
          </p:cNvSpPr>
          <p:nvPr>
            <p:ph type="dt" sz="half" idx="10"/>
          </p:nvPr>
        </p:nvSpPr>
        <p:spPr/>
        <p:txBody>
          <a:bodyPr/>
          <a:lstStyle>
            <a:lvl1pPr>
              <a:defRPr/>
            </a:lvl1pPr>
          </a:lstStyle>
          <a:p>
            <a:pPr>
              <a:defRPr/>
            </a:pPr>
            <a:fld id="{4150D63B-7BFC-48EA-9410-DB13BDCB9A86}" type="datetime3">
              <a:rPr lang="en-US"/>
              <a:pPr>
                <a:defRPr/>
              </a:pPr>
              <a:t>27 September 2022</a:t>
            </a:fld>
            <a:endParaRPr lang="en-US"/>
          </a:p>
        </p:txBody>
      </p:sp>
      <p:sp>
        <p:nvSpPr>
          <p:cNvPr id="6" name="Footer Placeholder 4">
            <a:extLst>
              <a:ext uri="{FF2B5EF4-FFF2-40B4-BE49-F238E27FC236}">
                <a16:creationId xmlns:a16="http://schemas.microsoft.com/office/drawing/2014/main" id="{488FF186-9730-40EF-9743-4E53ACE8A94B}"/>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1383A095-94FB-4C7D-B76B-4C5C6BC0714F}"/>
              </a:ext>
            </a:extLst>
          </p:cNvPr>
          <p:cNvSpPr>
            <a:spLocks noGrp="1"/>
          </p:cNvSpPr>
          <p:nvPr>
            <p:ph type="sldNum" sz="quarter" idx="12"/>
          </p:nvPr>
        </p:nvSpPr>
        <p:spPr/>
        <p:txBody>
          <a:bodyPr/>
          <a:lstStyle>
            <a:lvl1pPr>
              <a:defRPr/>
            </a:lvl1pPr>
          </a:lstStyle>
          <a:p>
            <a:pPr>
              <a:defRPr/>
            </a:pPr>
            <a:fld id="{4B65E09A-AFB4-4C13-80D8-FDE27BFD3C16}" type="slidenum">
              <a:rPr lang="en-US" altLang="en-US"/>
              <a:pPr>
                <a:defRPr/>
              </a:pPr>
              <a:t>‹#›</a:t>
            </a:fld>
            <a:endParaRPr lang="en-US" altLang="en-US"/>
          </a:p>
        </p:txBody>
      </p:sp>
    </p:spTree>
    <p:extLst>
      <p:ext uri="{BB962C8B-B14F-4D97-AF65-F5344CB8AC3E}">
        <p14:creationId xmlns:p14="http://schemas.microsoft.com/office/powerpoint/2010/main" val="4052346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38DF763-E73D-4F9A-8BF8-55F7DE70CE73}"/>
              </a:ext>
            </a:extLst>
          </p:cNvPr>
          <p:cNvSpPr>
            <a:spLocks noGrp="1"/>
          </p:cNvSpPr>
          <p:nvPr>
            <p:ph type="dt" sz="half" idx="10"/>
          </p:nvPr>
        </p:nvSpPr>
        <p:spPr/>
        <p:txBody>
          <a:bodyPr/>
          <a:lstStyle>
            <a:lvl1pPr>
              <a:defRPr/>
            </a:lvl1pPr>
          </a:lstStyle>
          <a:p>
            <a:pPr>
              <a:defRPr/>
            </a:pPr>
            <a:fld id="{B17D633C-8821-485D-9ABC-C4C898FD8660}" type="datetime3">
              <a:rPr lang="en-US"/>
              <a:pPr>
                <a:defRPr/>
              </a:pPr>
              <a:t>27 September 2022</a:t>
            </a:fld>
            <a:endParaRPr lang="en-US"/>
          </a:p>
        </p:txBody>
      </p:sp>
      <p:sp>
        <p:nvSpPr>
          <p:cNvPr id="6" name="Footer Placeholder 4">
            <a:extLst>
              <a:ext uri="{FF2B5EF4-FFF2-40B4-BE49-F238E27FC236}">
                <a16:creationId xmlns:a16="http://schemas.microsoft.com/office/drawing/2014/main" id="{6C8B9298-104B-43F1-B150-5AB93D1CEF6D}"/>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4A8AFC84-F2B4-4AC0-BAE1-61BAC6524BC0}"/>
              </a:ext>
            </a:extLst>
          </p:cNvPr>
          <p:cNvSpPr>
            <a:spLocks noGrp="1"/>
          </p:cNvSpPr>
          <p:nvPr>
            <p:ph type="sldNum" sz="quarter" idx="12"/>
          </p:nvPr>
        </p:nvSpPr>
        <p:spPr/>
        <p:txBody>
          <a:bodyPr/>
          <a:lstStyle>
            <a:lvl1pPr>
              <a:defRPr/>
            </a:lvl1pPr>
          </a:lstStyle>
          <a:p>
            <a:pPr>
              <a:defRPr/>
            </a:pPr>
            <a:fld id="{23B4CF68-19FD-4907-AA4A-0617EE9E0EFB}" type="slidenum">
              <a:rPr lang="en-US" altLang="en-US"/>
              <a:pPr>
                <a:defRPr/>
              </a:pPr>
              <a:t>‹#›</a:t>
            </a:fld>
            <a:endParaRPr lang="en-US" altLang="en-US"/>
          </a:p>
        </p:txBody>
      </p:sp>
    </p:spTree>
    <p:extLst>
      <p:ext uri="{BB962C8B-B14F-4D97-AF65-F5344CB8AC3E}">
        <p14:creationId xmlns:p14="http://schemas.microsoft.com/office/powerpoint/2010/main" val="2653713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CA33F42-E6B0-4568-A616-9EF9A300FD5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F9216B7-E64B-4DF7-9457-81DC41392C91}"/>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2F333DF-8F40-43BE-A441-BC06089A0277}"/>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A3A10562-DA29-43E5-A1CE-999E217C80F9}" type="datetime3">
              <a:rPr lang="en-US"/>
              <a:pPr>
                <a:defRPr/>
              </a:pPr>
              <a:t>27 September 2022</a:t>
            </a:fld>
            <a:endParaRPr lang="en-US" dirty="0"/>
          </a:p>
        </p:txBody>
      </p:sp>
      <p:sp>
        <p:nvSpPr>
          <p:cNvPr id="5" name="Footer Placeholder 4">
            <a:extLst>
              <a:ext uri="{FF2B5EF4-FFF2-40B4-BE49-F238E27FC236}">
                <a16:creationId xmlns:a16="http://schemas.microsoft.com/office/drawing/2014/main" id="{3B7A4077-2DA6-4171-8DF6-9361DA213804}"/>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BFB416C8-EED3-46C9-93EA-2EA481E3B742}"/>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58310447-A002-45C8-A46C-CF6C90A191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65" r:id="rId1"/>
    <p:sldLayoutId id="2147485466" r:id="rId2"/>
    <p:sldLayoutId id="2147485467" r:id="rId3"/>
    <p:sldLayoutId id="2147485461" r:id="rId4"/>
    <p:sldLayoutId id="2147485462" r:id="rId5"/>
    <p:sldLayoutId id="2147485463" r:id="rId6"/>
    <p:sldLayoutId id="2147485464" r:id="rId7"/>
    <p:sldLayoutId id="2147485468" r:id="rId8"/>
    <p:sldLayoutId id="2147485469" r:id="rId9"/>
    <p:sldLayoutId id="2147485470" r:id="rId10"/>
    <p:sldLayoutId id="214748547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E54E7B6A-22C7-491D-A9AC-81AB7FE7BA49}"/>
              </a:ext>
            </a:extLst>
          </p:cNvPr>
          <p:cNvSpPr>
            <a:spLocks noGrp="1"/>
          </p:cNvSpPr>
          <p:nvPr>
            <p:ph type="title"/>
          </p:nvPr>
        </p:nvSpPr>
        <p:spPr>
          <a:xfrm>
            <a:off x="452438" y="57150"/>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863615FF-CD2D-4E69-B6EA-C279AB4A4421}"/>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Asst. Prof.</a:t>
            </a: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7204F060-3BAF-4A8E-BE3E-C21677485AB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D02F744-E598-45D0-9787-F0ECD2A10C9E}"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29325BEA-C9DC-474D-9181-C4883D7C137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F5C99707-B960-44B9-885E-1D047960C0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9A6EA3-56A4-43D3-89C1-66303DABFDB3}" type="slidenum">
              <a:rPr lang="en-US" altLang="en-US" sz="140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0E672A0-6999-484F-855B-FE01FFC5D166}"/>
              </a:ext>
            </a:extLst>
          </p:cNvPr>
          <p:cNvSpPr>
            <a:spLocks noGrp="1"/>
          </p:cNvSpPr>
          <p:nvPr>
            <p:ph type="title"/>
          </p:nvPr>
        </p:nvSpPr>
        <p:spPr>
          <a:xfrm>
            <a:off x="452438" y="57150"/>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F6EFC0BE-D587-4736-BF2E-179B1C2A461E}"/>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b="1"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DEC888F2-95A6-41C1-A372-4917E7D444D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B48E8CB-BCB4-4087-A61F-D7947F2A2D07}"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3921D1F2-7378-4AD2-8737-7CDB673A4C1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EB691E27-0355-4452-8C46-2074B51508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1185110-152B-4374-986F-DB34730049AB}" type="slidenum">
              <a:rPr lang="en-US" altLang="en-US" sz="140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6D14C6BE-BF7C-414D-9EAE-8E05C5631A33}"/>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775F8A0-A419-46F8-9EC7-C74B4073822B}"/>
              </a:ext>
            </a:extLst>
          </p:cNvPr>
          <p:cNvSpPr>
            <a:spLocks noGrp="1"/>
          </p:cNvSpPr>
          <p:nvPr>
            <p:ph idx="1"/>
          </p:nvPr>
        </p:nvSpPr>
        <p:spPr>
          <a:xfrm>
            <a:off x="0" y="1616075"/>
            <a:ext cx="9144000" cy="609600"/>
          </a:xfrm>
        </p:spPr>
        <p:txBody>
          <a:bodyPr/>
          <a:lstStyle/>
          <a:p>
            <a:pPr marL="0" lvl="3" indent="0" algn="ctr" eaLnBrk="1" hangingPunct="1">
              <a:buNone/>
              <a:defRPr/>
            </a:pPr>
            <a:r>
              <a:rPr lang="it-IT" sz="2400" b="1" kern="0" dirty="0">
                <a:solidFill>
                  <a:srgbClr val="0000FF"/>
                </a:solidFill>
                <a:latin typeface="Times New Roman"/>
              </a:rPr>
              <a:t>On-board Communication Interface – 1-Wire Interface</a:t>
            </a: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7828" name="Date Placeholder 3">
            <a:extLst>
              <a:ext uri="{FF2B5EF4-FFF2-40B4-BE49-F238E27FC236}">
                <a16:creationId xmlns:a16="http://schemas.microsoft.com/office/drawing/2014/main" id="{BC3AA14B-6FED-400C-A008-AD4B01BF21F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D2A79F51-47D9-42B9-94F0-A2F3A6CF9041}"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77829" name="Footer Placeholder 4">
            <a:extLst>
              <a:ext uri="{FF2B5EF4-FFF2-40B4-BE49-F238E27FC236}">
                <a16:creationId xmlns:a16="http://schemas.microsoft.com/office/drawing/2014/main" id="{8BE2F63E-6727-4FF7-B1E2-7766FB60EF6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7830" name="Slide Number Placeholder 5">
            <a:extLst>
              <a:ext uri="{FF2B5EF4-FFF2-40B4-BE49-F238E27FC236}">
                <a16:creationId xmlns:a16="http://schemas.microsoft.com/office/drawing/2014/main" id="{E0CBF1BB-8E27-42C2-B944-D888673BE5B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CD0D76A-DEA2-46FC-9F2A-3944BA955F04}" type="slidenum">
              <a:rPr lang="en-US" altLang="en-US" sz="140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00812283-D9C7-4B3E-ABF3-D9847741DBBA}"/>
              </a:ext>
            </a:extLst>
          </p:cNvPr>
          <p:cNvSpPr txBox="1">
            <a:spLocks/>
          </p:cNvSpPr>
          <p:nvPr/>
        </p:nvSpPr>
        <p:spPr bwMode="auto">
          <a:xfrm>
            <a:off x="381000" y="2362200"/>
            <a:ext cx="8382000" cy="4116388"/>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An asynchronous half-duplex communication protocol developed by Maxim Dallas Semiconductor. It is also known as Dallas 1-Wire protocol. </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It makes use of only a single signal line (wire) called DQ for communication and follows the master-slave communication model</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1-Wire interface supports a single master and one or more slave devices on the bus.</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6D14C6BE-BF7C-414D-9EAE-8E05C5631A33}"/>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775F8A0-A419-46F8-9EC7-C74B4073822B}"/>
              </a:ext>
            </a:extLst>
          </p:cNvPr>
          <p:cNvSpPr>
            <a:spLocks noGrp="1"/>
          </p:cNvSpPr>
          <p:nvPr>
            <p:ph idx="1"/>
          </p:nvPr>
        </p:nvSpPr>
        <p:spPr>
          <a:xfrm>
            <a:off x="0" y="1524000"/>
            <a:ext cx="9144000" cy="609600"/>
          </a:xfrm>
        </p:spPr>
        <p:txBody>
          <a:bodyPr/>
          <a:lstStyle/>
          <a:p>
            <a:pPr marL="0" lvl="3" indent="0" algn="ctr" eaLnBrk="1" hangingPunct="1">
              <a:buNone/>
              <a:defRPr/>
            </a:pPr>
            <a:r>
              <a:rPr lang="it-IT" sz="2400" b="1" kern="0" dirty="0">
                <a:solidFill>
                  <a:srgbClr val="0000FF"/>
                </a:solidFill>
                <a:latin typeface="Times New Roman"/>
              </a:rPr>
              <a:t>1-Wire Interface</a:t>
            </a: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7828" name="Date Placeholder 3">
            <a:extLst>
              <a:ext uri="{FF2B5EF4-FFF2-40B4-BE49-F238E27FC236}">
                <a16:creationId xmlns:a16="http://schemas.microsoft.com/office/drawing/2014/main" id="{BC3AA14B-6FED-400C-A008-AD4B01BF21F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D2A79F51-47D9-42B9-94F0-A2F3A6CF9041}"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77829" name="Footer Placeholder 4">
            <a:extLst>
              <a:ext uri="{FF2B5EF4-FFF2-40B4-BE49-F238E27FC236}">
                <a16:creationId xmlns:a16="http://schemas.microsoft.com/office/drawing/2014/main" id="{8BE2F63E-6727-4FF7-B1E2-7766FB60EF6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7830" name="Slide Number Placeholder 5">
            <a:extLst>
              <a:ext uri="{FF2B5EF4-FFF2-40B4-BE49-F238E27FC236}">
                <a16:creationId xmlns:a16="http://schemas.microsoft.com/office/drawing/2014/main" id="{E0CBF1BB-8E27-42C2-B944-D888673BE5B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CD0D76A-DEA2-46FC-9F2A-3944BA955F04}" type="slidenum">
              <a:rPr lang="en-US" altLang="en-US" sz="140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00812283-D9C7-4B3E-ABF3-D9847741DBBA}"/>
              </a:ext>
            </a:extLst>
          </p:cNvPr>
          <p:cNvSpPr txBox="1">
            <a:spLocks/>
          </p:cNvSpPr>
          <p:nvPr/>
        </p:nvSpPr>
        <p:spPr bwMode="auto">
          <a:xfrm>
            <a:off x="381000" y="2286000"/>
            <a:ext cx="8382000" cy="4192588"/>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1-Wire is capable of carrying power to the slave device apart from carrying the signals. Slave devices incorporate internal capacitor to generate power to operate the device from the 1-Wire.</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Every 1-Wire device contains a globally unique 64 bit identification number stored within it. This unique identification number can be used for addressing individual devices present in the bus in case there are multiple slave devices connected to the 1-Wire bus.</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identifier has three parts: an 8 bit family code, a 48 bit serial number and an 8 bit CRC computed from the first 56 bits.</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spTree>
    <p:extLst>
      <p:ext uri="{BB962C8B-B14F-4D97-AF65-F5344CB8AC3E}">
        <p14:creationId xmlns:p14="http://schemas.microsoft.com/office/powerpoint/2010/main" val="712843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2E567746-F5AF-4BAA-8055-321DAF2FD923}"/>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255954E-319C-483F-9D6C-F164B9F32534}"/>
              </a:ext>
            </a:extLst>
          </p:cNvPr>
          <p:cNvSpPr>
            <a:spLocks noGrp="1"/>
          </p:cNvSpPr>
          <p:nvPr>
            <p:ph idx="1"/>
          </p:nvPr>
        </p:nvSpPr>
        <p:spPr>
          <a:xfrm>
            <a:off x="0" y="1343025"/>
            <a:ext cx="9144000" cy="609600"/>
          </a:xfrm>
        </p:spPr>
        <p:txBody>
          <a:bodyPr/>
          <a:lstStyle/>
          <a:p>
            <a:pPr marL="0" lvl="3" indent="0" algn="ctr" eaLnBrk="1" hangingPunct="1">
              <a:buNone/>
              <a:defRPr/>
            </a:pPr>
            <a:r>
              <a:rPr lang="it-IT" sz="2400" b="1" kern="0" dirty="0">
                <a:solidFill>
                  <a:srgbClr val="0000FF"/>
                </a:solidFill>
                <a:latin typeface="Times New Roman"/>
              </a:rPr>
              <a:t>1-Wire Interface</a:t>
            </a: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8852" name="Date Placeholder 3">
            <a:extLst>
              <a:ext uri="{FF2B5EF4-FFF2-40B4-BE49-F238E27FC236}">
                <a16:creationId xmlns:a16="http://schemas.microsoft.com/office/drawing/2014/main" id="{FC682CE4-6BAC-4792-AB53-708E5673E6B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57884B1-2872-4AD0-A8C3-0E053278A7D2}"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78853" name="Footer Placeholder 4">
            <a:extLst>
              <a:ext uri="{FF2B5EF4-FFF2-40B4-BE49-F238E27FC236}">
                <a16:creationId xmlns:a16="http://schemas.microsoft.com/office/drawing/2014/main" id="{29C9EFFC-F66D-474A-A94B-F07EF9A744B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8854" name="Slide Number Placeholder 5">
            <a:extLst>
              <a:ext uri="{FF2B5EF4-FFF2-40B4-BE49-F238E27FC236}">
                <a16:creationId xmlns:a16="http://schemas.microsoft.com/office/drawing/2014/main" id="{EB0C1DB3-D9CE-4920-B8EB-26A87CF5536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6653FC-ABD9-4BED-8DAB-455CF43D9E7B}" type="slidenum">
              <a:rPr lang="en-US" altLang="en-US" sz="140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A5FAEED9-82ED-4485-8D3D-85608ECE1752}"/>
              </a:ext>
            </a:extLst>
          </p:cNvPr>
          <p:cNvSpPr txBox="1">
            <a:spLocks/>
          </p:cNvSpPr>
          <p:nvPr/>
        </p:nvSpPr>
        <p:spPr bwMode="auto">
          <a:xfrm>
            <a:off x="381000" y="1781177"/>
            <a:ext cx="8382000" cy="696913"/>
          </a:xfrm>
          <a:prstGeom prst="rect">
            <a:avLst/>
          </a:prstGeom>
          <a:noFill/>
          <a:ln w="9525">
            <a:noFill/>
            <a:miter lim="800000"/>
            <a:headEnd/>
            <a:tailEnd/>
          </a:ln>
        </p:spPr>
        <p:txBody>
          <a:bodyPr/>
          <a:lstStyle/>
          <a:p>
            <a:pPr marL="342900" indent="-342900" algn="just">
              <a:spcBef>
                <a:spcPct val="20000"/>
              </a:spcBef>
              <a:defRPr/>
            </a:pPr>
            <a:endParaRPr lang="en-US" sz="2000" kern="0" dirty="0">
              <a:solidFill>
                <a:srgbClr val="000000"/>
              </a:solidFill>
              <a:latin typeface="Times New Roman"/>
            </a:endParaRPr>
          </a:p>
        </p:txBody>
      </p:sp>
      <p:graphicFrame>
        <p:nvGraphicFramePr>
          <p:cNvPr id="78856" name="Object 1">
            <a:extLst>
              <a:ext uri="{FF2B5EF4-FFF2-40B4-BE49-F238E27FC236}">
                <a16:creationId xmlns:a16="http://schemas.microsoft.com/office/drawing/2014/main" id="{026D35FE-8F2F-4FB8-9066-1D042C3EA5F5}"/>
              </a:ext>
            </a:extLst>
          </p:cNvPr>
          <p:cNvGraphicFramePr>
            <a:graphicFrameLocks noChangeAspect="1"/>
          </p:cNvGraphicFramePr>
          <p:nvPr>
            <p:extLst>
              <p:ext uri="{D42A27DB-BD31-4B8C-83A1-F6EECF244321}">
                <p14:modId xmlns:p14="http://schemas.microsoft.com/office/powerpoint/2010/main" val="3682190576"/>
              </p:ext>
            </p:extLst>
          </p:nvPr>
        </p:nvGraphicFramePr>
        <p:xfrm>
          <a:off x="1371600" y="2085975"/>
          <a:ext cx="6629400" cy="3733800"/>
        </p:xfrm>
        <a:graphic>
          <a:graphicData uri="http://schemas.openxmlformats.org/presentationml/2006/ole">
            <mc:AlternateContent xmlns:mc="http://schemas.openxmlformats.org/markup-compatibility/2006">
              <mc:Choice xmlns:v="urn:schemas-microsoft-com:vml" Requires="v">
                <p:oleObj name="Visio" r:id="rId2" imgW="3943731" imgH="2933319" progId="Visio.Drawing.11">
                  <p:embed/>
                </p:oleObj>
              </mc:Choice>
              <mc:Fallback>
                <p:oleObj name="Visio" r:id="rId2" imgW="3943731" imgH="2933319" progId="Visio.Drawing.11">
                  <p:embed/>
                  <p:pic>
                    <p:nvPicPr>
                      <p:cNvPr id="78856" name="Object 1">
                        <a:extLst>
                          <a:ext uri="{FF2B5EF4-FFF2-40B4-BE49-F238E27FC236}">
                            <a16:creationId xmlns:a16="http://schemas.microsoft.com/office/drawing/2014/main" id="{026D35FE-8F2F-4FB8-9066-1D042C3EA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085975"/>
                        <a:ext cx="6629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91671EE7-E9AC-432A-95B5-1431E9F25D51}"/>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D9CF6E8-660A-482C-AD24-021DE6197F40}"/>
              </a:ext>
            </a:extLst>
          </p:cNvPr>
          <p:cNvSpPr>
            <a:spLocks noGrp="1"/>
          </p:cNvSpPr>
          <p:nvPr>
            <p:ph idx="1"/>
          </p:nvPr>
        </p:nvSpPr>
        <p:spPr>
          <a:xfrm>
            <a:off x="0" y="1622425"/>
            <a:ext cx="9144000" cy="609600"/>
          </a:xfrm>
        </p:spPr>
        <p:txBody>
          <a:bodyPr/>
          <a:lstStyle/>
          <a:p>
            <a:pPr marL="0" lvl="3" indent="0" algn="ctr" eaLnBrk="1" hangingPunct="1">
              <a:buNone/>
              <a:defRPr/>
            </a:pPr>
            <a:r>
              <a:rPr lang="it-IT" sz="2400" b="1" kern="0" dirty="0">
                <a:solidFill>
                  <a:srgbClr val="0000FF"/>
                </a:solidFill>
                <a:latin typeface="Times New Roman"/>
              </a:rPr>
              <a:t>1-Wire Interface</a:t>
            </a: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9876" name="Date Placeholder 3">
            <a:extLst>
              <a:ext uri="{FF2B5EF4-FFF2-40B4-BE49-F238E27FC236}">
                <a16:creationId xmlns:a16="http://schemas.microsoft.com/office/drawing/2014/main" id="{07572D15-F1C8-4F7F-AEB7-464D6DD131E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3E89D45-7854-473E-9E8F-6228810397B3}"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79877" name="Footer Placeholder 4">
            <a:extLst>
              <a:ext uri="{FF2B5EF4-FFF2-40B4-BE49-F238E27FC236}">
                <a16:creationId xmlns:a16="http://schemas.microsoft.com/office/drawing/2014/main" id="{1EFF101F-70B9-4984-9BB8-764B4836256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9878" name="Slide Number Placeholder 5">
            <a:extLst>
              <a:ext uri="{FF2B5EF4-FFF2-40B4-BE49-F238E27FC236}">
                <a16:creationId xmlns:a16="http://schemas.microsoft.com/office/drawing/2014/main" id="{59428277-4D86-4A7E-80DB-A048A74870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CA55671-8781-4BA1-8B99-D7AE12052D6B}" type="slidenum">
              <a:rPr lang="en-US" altLang="en-US" sz="140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BBE6272-4D0B-4D79-B4A3-1284EF19E282}"/>
              </a:ext>
            </a:extLst>
          </p:cNvPr>
          <p:cNvSpPr txBox="1">
            <a:spLocks/>
          </p:cNvSpPr>
          <p:nvPr/>
        </p:nvSpPr>
        <p:spPr bwMode="auto">
          <a:xfrm>
            <a:off x="381000" y="2438400"/>
            <a:ext cx="8382000" cy="4611688"/>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sequence of operation for communicating with a 1-Wire slave device is:</a:t>
            </a:r>
          </a:p>
          <a:p>
            <a:pPr marL="914400" lvl="1" indent="-457200" algn="just">
              <a:spcBef>
                <a:spcPct val="20000"/>
              </a:spcBef>
              <a:buFont typeface="+mj-lt"/>
              <a:buAutoNum type="arabicPeriod"/>
              <a:defRPr/>
            </a:pPr>
            <a:r>
              <a:rPr lang="en-US" sz="2000" kern="0" dirty="0">
                <a:solidFill>
                  <a:srgbClr val="000000"/>
                </a:solidFill>
                <a:latin typeface="Times New Roman"/>
              </a:rPr>
              <a:t>Master device sends a ‘Reset’ pulse on the 1-Wire bus.</a:t>
            </a:r>
          </a:p>
          <a:p>
            <a:pPr marL="914400" lvl="1" indent="-457200" algn="just">
              <a:spcBef>
                <a:spcPct val="20000"/>
              </a:spcBef>
              <a:buFont typeface="+mj-lt"/>
              <a:buAutoNum type="arabicPeriod"/>
              <a:defRPr/>
            </a:pPr>
            <a:r>
              <a:rPr lang="en-US" sz="2000" kern="0" dirty="0">
                <a:solidFill>
                  <a:srgbClr val="000000"/>
                </a:solidFill>
                <a:latin typeface="Times New Roman"/>
              </a:rPr>
              <a:t>Slave device(s) present on the bus respond with a ‘Presence’ pulse.</a:t>
            </a:r>
          </a:p>
          <a:p>
            <a:pPr marL="914400" lvl="1" indent="-457200" algn="just">
              <a:spcBef>
                <a:spcPct val="20000"/>
              </a:spcBef>
              <a:buFont typeface="+mj-lt"/>
              <a:buAutoNum type="arabicPeriod"/>
              <a:defRPr/>
            </a:pPr>
            <a:r>
              <a:rPr lang="en-US" sz="2000" kern="0" dirty="0">
                <a:solidFill>
                  <a:srgbClr val="000000"/>
                </a:solidFill>
                <a:latin typeface="Times New Roman"/>
              </a:rPr>
              <a:t>Master device sends a ROM Command (Net Address Command followed by the 64 bit address of the device). This addresses the slave device(s) to which it wants to initiate a communication</a:t>
            </a:r>
          </a:p>
          <a:p>
            <a:pPr marL="914400" lvl="1" indent="-457200" algn="just">
              <a:spcBef>
                <a:spcPct val="20000"/>
              </a:spcBef>
              <a:buFont typeface="+mj-lt"/>
              <a:buAutoNum type="arabicPeriod"/>
              <a:defRPr/>
            </a:pPr>
            <a:r>
              <a:rPr lang="en-US" sz="2000" kern="0" dirty="0">
                <a:solidFill>
                  <a:srgbClr val="000000"/>
                </a:solidFill>
                <a:latin typeface="Times New Roman"/>
              </a:rPr>
              <a:t>Master device sends a read/write function command to read/write the internal memory or register of the slave device.</a:t>
            </a:r>
          </a:p>
          <a:p>
            <a:pPr marL="914400" lvl="1" indent="-457200" algn="just">
              <a:spcBef>
                <a:spcPct val="20000"/>
              </a:spcBef>
              <a:buFont typeface="+mj-lt"/>
              <a:buAutoNum type="arabicPeriod"/>
              <a:defRPr/>
            </a:pPr>
            <a:r>
              <a:rPr lang="en-US" sz="2000" kern="0" dirty="0">
                <a:solidFill>
                  <a:srgbClr val="000000"/>
                </a:solidFill>
                <a:latin typeface="Times New Roman"/>
              </a:rPr>
              <a:t>Master initiates a Read data /Write data from the device or to the device</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41D7A56-61F5-4E4C-BA28-BBB81F376E97}"/>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D89960E-2C7D-401C-85C6-7121B46DDA17}"/>
              </a:ext>
            </a:extLst>
          </p:cNvPr>
          <p:cNvSpPr>
            <a:spLocks noGrp="1"/>
          </p:cNvSpPr>
          <p:nvPr>
            <p:ph idx="1"/>
          </p:nvPr>
        </p:nvSpPr>
        <p:spPr>
          <a:xfrm>
            <a:off x="0" y="1566865"/>
            <a:ext cx="9144000" cy="609600"/>
          </a:xfrm>
        </p:spPr>
        <p:txBody>
          <a:bodyPr/>
          <a:lstStyle/>
          <a:p>
            <a:pPr marL="0" lvl="3" indent="0" algn="ctr" eaLnBrk="1" hangingPunct="1">
              <a:buNone/>
              <a:defRPr/>
            </a:pPr>
            <a:r>
              <a:rPr lang="it-IT" sz="2400" b="1" kern="0" dirty="0">
                <a:solidFill>
                  <a:srgbClr val="0000FF"/>
                </a:solidFill>
                <a:latin typeface="Times New Roman"/>
              </a:rPr>
              <a:t>On-board Communication Interface – Parallel Interface</a:t>
            </a:r>
          </a:p>
          <a:p>
            <a:pPr marL="0" lvl="3" indent="0" algn="ctr" eaLnBrk="1" hangingPunct="1">
              <a:buNone/>
              <a:defRPr/>
            </a:pP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82948" name="Date Placeholder 3">
            <a:extLst>
              <a:ext uri="{FF2B5EF4-FFF2-40B4-BE49-F238E27FC236}">
                <a16:creationId xmlns:a16="http://schemas.microsoft.com/office/drawing/2014/main" id="{4A6F716B-000A-4A3C-83D5-E377520CA23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7A2F8D6-7733-4323-8E38-B63E9700B192}"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82949" name="Footer Placeholder 4">
            <a:extLst>
              <a:ext uri="{FF2B5EF4-FFF2-40B4-BE49-F238E27FC236}">
                <a16:creationId xmlns:a16="http://schemas.microsoft.com/office/drawing/2014/main" id="{2A3B7C74-2168-4C2E-8CF9-0EB8B79EBA7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82950" name="Slide Number Placeholder 5">
            <a:extLst>
              <a:ext uri="{FF2B5EF4-FFF2-40B4-BE49-F238E27FC236}">
                <a16:creationId xmlns:a16="http://schemas.microsoft.com/office/drawing/2014/main" id="{DA6C9A71-D629-449B-8D15-9ABAC70BCB2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7840B4B-B7D5-4456-ADBB-65E3281B9945}" type="slidenum">
              <a:rPr lang="en-US" altLang="en-US" sz="1400">
                <a:solidFill>
                  <a:srgbClr val="FFC000"/>
                </a:solidFill>
                <a:latin typeface="Arial" panose="020B0604020202020204" pitchFamily="34" charset="0"/>
              </a:rPr>
              <a:pPr>
                <a:spcBef>
                  <a:spcPct val="0"/>
                </a:spcBef>
                <a:buFontTx/>
                <a:buNone/>
              </a:pPr>
              <a:t>7</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968088D-D79B-418D-9E07-3BCAA143ABAE}"/>
              </a:ext>
            </a:extLst>
          </p:cNvPr>
          <p:cNvSpPr txBox="1">
            <a:spLocks/>
          </p:cNvSpPr>
          <p:nvPr/>
        </p:nvSpPr>
        <p:spPr bwMode="auto">
          <a:xfrm>
            <a:off x="381000" y="2260600"/>
            <a:ext cx="8382000" cy="38354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Parallel interface is normally used for communicating with peripheral devices which are memory mapped to the host of the system.</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host processor/controller of the embedded system contains a parallel bus and the device which supports parallel bus can directly connect to this bus system.</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communication through the parallel bus is controlled by the control signal interface between the device and the host.</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41D7A56-61F5-4E4C-BA28-BBB81F376E97}"/>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D89960E-2C7D-401C-85C6-7121B46DDA17}"/>
              </a:ext>
            </a:extLst>
          </p:cNvPr>
          <p:cNvSpPr>
            <a:spLocks noGrp="1"/>
          </p:cNvSpPr>
          <p:nvPr>
            <p:ph idx="1"/>
          </p:nvPr>
        </p:nvSpPr>
        <p:spPr>
          <a:xfrm>
            <a:off x="0" y="1542891"/>
            <a:ext cx="9144000" cy="609600"/>
          </a:xfrm>
        </p:spPr>
        <p:txBody>
          <a:bodyPr/>
          <a:lstStyle/>
          <a:p>
            <a:pPr marL="0" lvl="3" indent="0" algn="ctr" eaLnBrk="1" hangingPunct="1">
              <a:buNone/>
              <a:defRPr/>
            </a:pPr>
            <a:r>
              <a:rPr lang="it-IT" sz="2400" b="1" kern="0" dirty="0">
                <a:solidFill>
                  <a:srgbClr val="0000FF"/>
                </a:solidFill>
                <a:latin typeface="Times New Roman"/>
              </a:rPr>
              <a:t>Parallel Interface</a:t>
            </a:r>
          </a:p>
          <a:p>
            <a:pPr marL="0" lvl="3" indent="0" algn="ctr" eaLnBrk="1" hangingPunct="1">
              <a:buNone/>
              <a:defRPr/>
            </a:pP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82948" name="Date Placeholder 3">
            <a:extLst>
              <a:ext uri="{FF2B5EF4-FFF2-40B4-BE49-F238E27FC236}">
                <a16:creationId xmlns:a16="http://schemas.microsoft.com/office/drawing/2014/main" id="{4A6F716B-000A-4A3C-83D5-E377520CA23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7A2F8D6-7733-4323-8E38-B63E9700B192}"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82949" name="Footer Placeholder 4">
            <a:extLst>
              <a:ext uri="{FF2B5EF4-FFF2-40B4-BE49-F238E27FC236}">
                <a16:creationId xmlns:a16="http://schemas.microsoft.com/office/drawing/2014/main" id="{2A3B7C74-2168-4C2E-8CF9-0EB8B79EBA7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82950" name="Slide Number Placeholder 5">
            <a:extLst>
              <a:ext uri="{FF2B5EF4-FFF2-40B4-BE49-F238E27FC236}">
                <a16:creationId xmlns:a16="http://schemas.microsoft.com/office/drawing/2014/main" id="{DA6C9A71-D629-449B-8D15-9ABAC70BCB2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7840B4B-B7D5-4456-ADBB-65E3281B9945}" type="slidenum">
              <a:rPr lang="en-US" altLang="en-US" sz="1400">
                <a:solidFill>
                  <a:srgbClr val="FFC000"/>
                </a:solidFill>
                <a:latin typeface="Arial" panose="020B0604020202020204" pitchFamily="34" charset="0"/>
              </a:rPr>
              <a:pPr>
                <a:spcBef>
                  <a:spcPct val="0"/>
                </a:spcBef>
                <a:buFontTx/>
                <a:buNone/>
              </a:pPr>
              <a:t>8</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968088D-D79B-418D-9E07-3BCAA143ABAE}"/>
              </a:ext>
            </a:extLst>
          </p:cNvPr>
          <p:cNvSpPr txBox="1">
            <a:spLocks/>
          </p:cNvSpPr>
          <p:nvPr/>
        </p:nvSpPr>
        <p:spPr bwMode="auto">
          <a:xfrm>
            <a:off x="381000" y="2267585"/>
            <a:ext cx="8382000" cy="3980816"/>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‘Control Signals’ for communication includes ‘Read/Write’ signal and device select signal.</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device normally contains a device select line and the device becomes active only when this line is asserted by the host processor.</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direction of data transfer (Host to Device or Device to Host) can be controlled through the control signal lines for ‘Read’ and ‘Write’.</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Only the host processor has control over the ‘Read’ and ‘Write’ control signals.</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spTree>
    <p:extLst>
      <p:ext uri="{BB962C8B-B14F-4D97-AF65-F5344CB8AC3E}">
        <p14:creationId xmlns:p14="http://schemas.microsoft.com/office/powerpoint/2010/main" val="277472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E6A16372-2F5A-444B-9201-0741639597F5}"/>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3190F36-9CCC-40C7-B350-6C3EDF253A36}"/>
              </a:ext>
            </a:extLst>
          </p:cNvPr>
          <p:cNvSpPr>
            <a:spLocks noGrp="1"/>
          </p:cNvSpPr>
          <p:nvPr>
            <p:ph idx="1"/>
          </p:nvPr>
        </p:nvSpPr>
        <p:spPr>
          <a:xfrm>
            <a:off x="0" y="1531463"/>
            <a:ext cx="9144000" cy="609600"/>
          </a:xfrm>
        </p:spPr>
        <p:txBody>
          <a:bodyPr/>
          <a:lstStyle/>
          <a:p>
            <a:pPr marL="0" lvl="3" indent="0" algn="ctr" eaLnBrk="1" hangingPunct="1">
              <a:buNone/>
              <a:defRPr/>
            </a:pPr>
            <a:r>
              <a:rPr lang="it-IT" sz="2400" b="1" kern="0" dirty="0">
                <a:solidFill>
                  <a:srgbClr val="0000FF"/>
                </a:solidFill>
                <a:latin typeface="Times New Roman"/>
              </a:rPr>
              <a:t>Parallel Interface</a:t>
            </a:r>
          </a:p>
          <a:p>
            <a:pPr marL="0" lvl="3" indent="0" algn="ctr" eaLnBrk="1" hangingPunct="1">
              <a:buNone/>
              <a:defRPr/>
            </a:pPr>
            <a:endParaRPr lang="en-US" sz="2400" b="1" kern="0" dirty="0">
              <a:solidFill>
                <a:srgbClr val="0000FF"/>
              </a:solidFill>
              <a:latin typeface="Times New Roman"/>
            </a:endParaRP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83972" name="Date Placeholder 3">
            <a:extLst>
              <a:ext uri="{FF2B5EF4-FFF2-40B4-BE49-F238E27FC236}">
                <a16:creationId xmlns:a16="http://schemas.microsoft.com/office/drawing/2014/main" id="{FA7E7119-9840-4AEB-BC09-6B24628DA5E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0777A5B-EB1D-4576-A091-EE0FA3A6EC10}" type="datetime3">
              <a:rPr lang="en-US" altLang="en-US" sz="1600">
                <a:solidFill>
                  <a:srgbClr val="FFC000"/>
                </a:solidFill>
                <a:latin typeface="Times New Roman" panose="02020603050405020304" pitchFamily="18" charset="0"/>
              </a:rPr>
              <a:pPr fontAlgn="base">
                <a:spcBef>
                  <a:spcPct val="0"/>
                </a:spcBef>
                <a:spcAft>
                  <a:spcPct val="0"/>
                </a:spcAft>
                <a:buFontTx/>
                <a:buNone/>
              </a:pPr>
              <a:t>27 September 2022</a:t>
            </a:fld>
            <a:endParaRPr lang="en-US" altLang="en-US" sz="1600">
              <a:solidFill>
                <a:srgbClr val="FFC000"/>
              </a:solidFill>
              <a:latin typeface="Times New Roman" panose="02020603050405020304" pitchFamily="18" charset="0"/>
            </a:endParaRPr>
          </a:p>
        </p:txBody>
      </p:sp>
      <p:sp>
        <p:nvSpPr>
          <p:cNvPr id="83973" name="Footer Placeholder 4">
            <a:extLst>
              <a:ext uri="{FF2B5EF4-FFF2-40B4-BE49-F238E27FC236}">
                <a16:creationId xmlns:a16="http://schemas.microsoft.com/office/drawing/2014/main" id="{9DC2D834-E24F-4D52-AE20-4CA3D63E064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83974" name="Slide Number Placeholder 5">
            <a:extLst>
              <a:ext uri="{FF2B5EF4-FFF2-40B4-BE49-F238E27FC236}">
                <a16:creationId xmlns:a16="http://schemas.microsoft.com/office/drawing/2014/main" id="{06AB9ED7-C8F1-4FD5-B79D-38D43C52E85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DE36373-04E0-45B7-855C-D7ADEECAED89}" type="slidenum">
              <a:rPr lang="en-US" altLang="en-US" sz="1400">
                <a:solidFill>
                  <a:srgbClr val="FFC000"/>
                </a:solidFill>
                <a:latin typeface="Arial" panose="020B0604020202020204" pitchFamily="34" charset="0"/>
              </a:rPr>
              <a:pPr>
                <a:spcBef>
                  <a:spcPct val="0"/>
                </a:spcBef>
                <a:buFontTx/>
                <a:buNone/>
              </a:pPr>
              <a:t>9</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5A8A6D63-9D4A-4208-9861-A01920C54EFD}"/>
              </a:ext>
            </a:extLst>
          </p:cNvPr>
          <p:cNvSpPr txBox="1">
            <a:spLocks/>
          </p:cNvSpPr>
          <p:nvPr/>
        </p:nvSpPr>
        <p:spPr bwMode="auto">
          <a:xfrm>
            <a:off x="381000" y="2035177"/>
            <a:ext cx="8382000" cy="631825"/>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graphicFrame>
        <p:nvGraphicFramePr>
          <p:cNvPr id="83976" name="Object 1">
            <a:extLst>
              <a:ext uri="{FF2B5EF4-FFF2-40B4-BE49-F238E27FC236}">
                <a16:creationId xmlns:a16="http://schemas.microsoft.com/office/drawing/2014/main" id="{C1D957D8-BDB6-409F-BEC5-48F0EC3BBD3C}"/>
              </a:ext>
            </a:extLst>
          </p:cNvPr>
          <p:cNvGraphicFramePr>
            <a:graphicFrameLocks noChangeAspect="1"/>
          </p:cNvGraphicFramePr>
          <p:nvPr>
            <p:extLst>
              <p:ext uri="{D42A27DB-BD31-4B8C-83A1-F6EECF244321}">
                <p14:modId xmlns:p14="http://schemas.microsoft.com/office/powerpoint/2010/main" val="2874709268"/>
              </p:ext>
            </p:extLst>
          </p:nvPr>
        </p:nvGraphicFramePr>
        <p:xfrm>
          <a:off x="1066800" y="2351089"/>
          <a:ext cx="7162800" cy="3770312"/>
        </p:xfrm>
        <a:graphic>
          <a:graphicData uri="http://schemas.openxmlformats.org/presentationml/2006/ole">
            <mc:AlternateContent xmlns:mc="http://schemas.openxmlformats.org/markup-compatibility/2006">
              <mc:Choice xmlns:v="urn:schemas-microsoft-com:vml" Requires="v">
                <p:oleObj name="Visio" r:id="rId2" imgW="4490085" imgH="2620899" progId="Visio.Drawing.11">
                  <p:embed/>
                </p:oleObj>
              </mc:Choice>
              <mc:Fallback>
                <p:oleObj name="Visio" r:id="rId2" imgW="4490085" imgH="2620899" progId="Visio.Drawing.11">
                  <p:embed/>
                  <p:pic>
                    <p:nvPicPr>
                      <p:cNvPr id="83976" name="Object 1">
                        <a:extLst>
                          <a:ext uri="{FF2B5EF4-FFF2-40B4-BE49-F238E27FC236}">
                            <a16:creationId xmlns:a16="http://schemas.microsoft.com/office/drawing/2014/main" id="{C1D957D8-BDB6-409F-BEC5-48F0EC3BB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351089"/>
                        <a:ext cx="7162800" cy="377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6580</TotalTime>
  <Words>571</Words>
  <Application>Microsoft Office PowerPoint</Application>
  <PresentationFormat>On-screen Show (4:3)</PresentationFormat>
  <Paragraphs>145</Paragraphs>
  <Slides>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Arial</vt:lpstr>
      <vt:lpstr>Calibri</vt:lpstr>
      <vt:lpstr>Times New Roman</vt:lpstr>
      <vt:lpstr>Wingdings</vt:lpstr>
      <vt:lpstr>chapter 3.6</vt:lpstr>
      <vt:lpstr>Visio</vt:lpstr>
      <vt:lpstr>Embedded System Design</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1289</cp:revision>
  <dcterms:created xsi:type="dcterms:W3CDTF">2009-10-31T05:17:17Z</dcterms:created>
  <dcterms:modified xsi:type="dcterms:W3CDTF">2022-09-27T09:18:06Z</dcterms:modified>
</cp:coreProperties>
</file>