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
  </p:notesMasterIdLst>
  <p:sldIdLst>
    <p:sldId id="256" r:id="rId2"/>
    <p:sldId id="257" r:id="rId3"/>
    <p:sldId id="342" r:id="rId4"/>
    <p:sldId id="352" r:id="rId5"/>
    <p:sldId id="343" r:id="rId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54" autoAdjust="0"/>
  </p:normalViewPr>
  <p:slideViewPr>
    <p:cSldViewPr>
      <p:cViewPr varScale="1">
        <p:scale>
          <a:sx n="63" d="100"/>
          <a:sy n="63" d="100"/>
        </p:scale>
        <p:origin x="138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dra Shaker Arrabotu" userId="9fa7441b53866eab" providerId="LiveId" clId="{27787B71-AE2C-457F-967F-5B813013ECAA}"/>
    <pc:docChg chg="undo redo custSel addSld delSld modSld">
      <pc:chgData name="Chandra Shaker Arrabotu" userId="9fa7441b53866eab" providerId="LiveId" clId="{27787B71-AE2C-457F-967F-5B813013ECAA}" dt="2020-10-09T11:13:14.641" v="70" actId="47"/>
      <pc:docMkLst>
        <pc:docMk/>
      </pc:docMkLst>
      <pc:sldChg chg="modSp mod">
        <pc:chgData name="Chandra Shaker Arrabotu" userId="9fa7441b53866eab" providerId="LiveId" clId="{27787B71-AE2C-457F-967F-5B813013ECAA}" dt="2020-10-05T09:11:17.221" v="10" actId="1076"/>
        <pc:sldMkLst>
          <pc:docMk/>
          <pc:sldMk cId="0" sldId="342"/>
        </pc:sldMkLst>
        <pc:spChg chg="mod">
          <ac:chgData name="Chandra Shaker Arrabotu" userId="9fa7441b53866eab" providerId="LiveId" clId="{27787B71-AE2C-457F-967F-5B813013ECAA}" dt="2020-10-05T09:11:17.221" v="10" actId="1076"/>
          <ac:spMkLst>
            <pc:docMk/>
            <pc:sldMk cId="0" sldId="342"/>
            <ac:spMk id="3" creationId="{6B9756B1-1E91-4E36-9B13-C4E4DE95BCA1}"/>
          </ac:spMkLst>
        </pc:spChg>
        <pc:spChg chg="mod">
          <ac:chgData name="Chandra Shaker Arrabotu" userId="9fa7441b53866eab" providerId="LiveId" clId="{27787B71-AE2C-457F-967F-5B813013ECAA}" dt="2020-10-05T09:11:13.031" v="9" actId="14100"/>
          <ac:spMkLst>
            <pc:docMk/>
            <pc:sldMk cId="0" sldId="342"/>
            <ac:spMk id="12" creationId="{D6C8C411-D956-4270-85A4-5BAB3BD4313A}"/>
          </ac:spMkLst>
        </pc:spChg>
      </pc:sldChg>
      <pc:sldChg chg="add del">
        <pc:chgData name="Chandra Shaker Arrabotu" userId="9fa7441b53866eab" providerId="LiveId" clId="{27787B71-AE2C-457F-967F-5B813013ECAA}" dt="2020-10-09T11:13:10.170" v="68" actId="47"/>
        <pc:sldMkLst>
          <pc:docMk/>
          <pc:sldMk cId="0" sldId="343"/>
        </pc:sldMkLst>
      </pc:sldChg>
      <pc:sldChg chg="modSp del mod">
        <pc:chgData name="Chandra Shaker Arrabotu" userId="9fa7441b53866eab" providerId="LiveId" clId="{27787B71-AE2C-457F-967F-5B813013ECAA}" dt="2020-10-09T11:12:58.202" v="58" actId="47"/>
        <pc:sldMkLst>
          <pc:docMk/>
          <pc:sldMk cId="0" sldId="345"/>
        </pc:sldMkLst>
        <pc:spChg chg="mod">
          <ac:chgData name="Chandra Shaker Arrabotu" userId="9fa7441b53866eab" providerId="LiveId" clId="{27787B71-AE2C-457F-967F-5B813013ECAA}" dt="2020-10-05T09:13:00.761" v="21" actId="1076"/>
          <ac:spMkLst>
            <pc:docMk/>
            <pc:sldMk cId="0" sldId="345"/>
            <ac:spMk id="3" creationId="{4775F8A0-A419-46F8-9EC7-C74B4073822B}"/>
          </ac:spMkLst>
        </pc:spChg>
        <pc:spChg chg="mod">
          <ac:chgData name="Chandra Shaker Arrabotu" userId="9fa7441b53866eab" providerId="LiveId" clId="{27787B71-AE2C-457F-967F-5B813013ECAA}" dt="2020-10-05T09:12:56.499" v="20" actId="14100"/>
          <ac:spMkLst>
            <pc:docMk/>
            <pc:sldMk cId="0" sldId="345"/>
            <ac:spMk id="12" creationId="{00812283-D9C7-4B3E-ABF3-D9847741DBBA}"/>
          </ac:spMkLst>
        </pc:spChg>
      </pc:sldChg>
      <pc:sldChg chg="modSp del mod">
        <pc:chgData name="Chandra Shaker Arrabotu" userId="9fa7441b53866eab" providerId="LiveId" clId="{27787B71-AE2C-457F-967F-5B813013ECAA}" dt="2020-10-09T11:13:02.260" v="60" actId="47"/>
        <pc:sldMkLst>
          <pc:docMk/>
          <pc:sldMk cId="0" sldId="346"/>
        </pc:sldMkLst>
        <pc:spChg chg="mod">
          <ac:chgData name="Chandra Shaker Arrabotu" userId="9fa7441b53866eab" providerId="LiveId" clId="{27787B71-AE2C-457F-967F-5B813013ECAA}" dt="2020-10-05T09:13:33.909" v="26" actId="21"/>
          <ac:spMkLst>
            <pc:docMk/>
            <pc:sldMk cId="0" sldId="346"/>
            <ac:spMk id="12" creationId="{A5FAEED9-82ED-4485-8D3D-85608ECE1752}"/>
          </ac:spMkLst>
        </pc:spChg>
        <pc:graphicFrameChg chg="mod">
          <ac:chgData name="Chandra Shaker Arrabotu" userId="9fa7441b53866eab" providerId="LiveId" clId="{27787B71-AE2C-457F-967F-5B813013ECAA}" dt="2020-10-05T09:13:55.152" v="32" actId="1076"/>
          <ac:graphicFrameMkLst>
            <pc:docMk/>
            <pc:sldMk cId="0" sldId="346"/>
            <ac:graphicFrameMk id="78856" creationId="{026D35FE-8F2F-4FB8-9066-1D042C3EA5F5}"/>
          </ac:graphicFrameMkLst>
        </pc:graphicFrameChg>
      </pc:sldChg>
      <pc:sldChg chg="del">
        <pc:chgData name="Chandra Shaker Arrabotu" userId="9fa7441b53866eab" providerId="LiveId" clId="{27787B71-AE2C-457F-967F-5B813013ECAA}" dt="2020-10-09T11:13:02.701" v="61" actId="47"/>
        <pc:sldMkLst>
          <pc:docMk/>
          <pc:sldMk cId="0" sldId="347"/>
        </pc:sldMkLst>
      </pc:sldChg>
      <pc:sldChg chg="modSp del mod">
        <pc:chgData name="Chandra Shaker Arrabotu" userId="9fa7441b53866eab" providerId="LiveId" clId="{27787B71-AE2C-457F-967F-5B813013ECAA}" dt="2020-10-09T11:13:03.344" v="62" actId="47"/>
        <pc:sldMkLst>
          <pc:docMk/>
          <pc:sldMk cId="0" sldId="350"/>
        </pc:sldMkLst>
        <pc:spChg chg="mod">
          <ac:chgData name="Chandra Shaker Arrabotu" userId="9fa7441b53866eab" providerId="LiveId" clId="{27787B71-AE2C-457F-967F-5B813013ECAA}" dt="2020-10-05T09:15:18.578" v="39" actId="1076"/>
          <ac:spMkLst>
            <pc:docMk/>
            <pc:sldMk cId="0" sldId="350"/>
            <ac:spMk id="3" creationId="{BD89960E-2C7D-401C-85C6-7121B46DDA17}"/>
          </ac:spMkLst>
        </pc:spChg>
        <pc:spChg chg="mod">
          <ac:chgData name="Chandra Shaker Arrabotu" userId="9fa7441b53866eab" providerId="LiveId" clId="{27787B71-AE2C-457F-967F-5B813013ECAA}" dt="2020-10-05T09:15:14.334" v="38" actId="14100"/>
          <ac:spMkLst>
            <pc:docMk/>
            <pc:sldMk cId="0" sldId="350"/>
            <ac:spMk id="12" creationId="{8968088D-D79B-418D-9E07-3BCAA143ABAE}"/>
          </ac:spMkLst>
        </pc:spChg>
      </pc:sldChg>
      <pc:sldChg chg="modSp add del mod">
        <pc:chgData name="Chandra Shaker Arrabotu" userId="9fa7441b53866eab" providerId="LiveId" clId="{27787B71-AE2C-457F-967F-5B813013ECAA}" dt="2020-10-09T11:13:14.641" v="70" actId="47"/>
        <pc:sldMkLst>
          <pc:docMk/>
          <pc:sldMk cId="0" sldId="351"/>
        </pc:sldMkLst>
        <pc:spChg chg="mod">
          <ac:chgData name="Chandra Shaker Arrabotu" userId="9fa7441b53866eab" providerId="LiveId" clId="{27787B71-AE2C-457F-967F-5B813013ECAA}" dt="2020-10-05T09:17:13.277" v="57" actId="1076"/>
          <ac:spMkLst>
            <pc:docMk/>
            <pc:sldMk cId="0" sldId="351"/>
            <ac:spMk id="3" creationId="{B3190F36-9CCC-40C7-B350-6C3EDF253A36}"/>
          </ac:spMkLst>
        </pc:spChg>
        <pc:spChg chg="mod">
          <ac:chgData name="Chandra Shaker Arrabotu" userId="9fa7441b53866eab" providerId="LiveId" clId="{27787B71-AE2C-457F-967F-5B813013ECAA}" dt="2020-10-05T09:16:29.697" v="48" actId="21"/>
          <ac:spMkLst>
            <pc:docMk/>
            <pc:sldMk cId="0" sldId="351"/>
            <ac:spMk id="12" creationId="{5A8A6D63-9D4A-4208-9861-A01920C54EFD}"/>
          </ac:spMkLst>
        </pc:spChg>
        <pc:graphicFrameChg chg="mod">
          <ac:chgData name="Chandra Shaker Arrabotu" userId="9fa7441b53866eab" providerId="LiveId" clId="{27787B71-AE2C-457F-967F-5B813013ECAA}" dt="2020-10-05T09:17:01.868" v="55" actId="1076"/>
          <ac:graphicFrameMkLst>
            <pc:docMk/>
            <pc:sldMk cId="0" sldId="351"/>
            <ac:graphicFrameMk id="83976" creationId="{C1D957D8-BDB6-409F-BEC5-48F0EC3BBD3C}"/>
          </ac:graphicFrameMkLst>
        </pc:graphicFrameChg>
      </pc:sldChg>
      <pc:sldChg chg="modSp add del mod">
        <pc:chgData name="Chandra Shaker Arrabotu" userId="9fa7441b53866eab" providerId="LiveId" clId="{27787B71-AE2C-457F-967F-5B813013ECAA}" dt="2020-10-09T11:13:09.299" v="67" actId="47"/>
        <pc:sldMkLst>
          <pc:docMk/>
          <pc:sldMk cId="4091376215" sldId="352"/>
        </pc:sldMkLst>
        <pc:spChg chg="mod">
          <ac:chgData name="Chandra Shaker Arrabotu" userId="9fa7441b53866eab" providerId="LiveId" clId="{27787B71-AE2C-457F-967F-5B813013ECAA}" dt="2020-10-05T09:10:50.079" v="5" actId="1076"/>
          <ac:spMkLst>
            <pc:docMk/>
            <pc:sldMk cId="4091376215" sldId="352"/>
            <ac:spMk id="3" creationId="{6B9756B1-1E91-4E36-9B13-C4E4DE95BCA1}"/>
          </ac:spMkLst>
        </pc:spChg>
        <pc:spChg chg="mod">
          <ac:chgData name="Chandra Shaker Arrabotu" userId="9fa7441b53866eab" providerId="LiveId" clId="{27787B71-AE2C-457F-967F-5B813013ECAA}" dt="2020-10-05T09:10:44.945" v="4" actId="14100"/>
          <ac:spMkLst>
            <pc:docMk/>
            <pc:sldMk cId="4091376215" sldId="352"/>
            <ac:spMk id="12" creationId="{D6C8C411-D956-4270-85A4-5BAB3BD4313A}"/>
          </ac:spMkLst>
        </pc:spChg>
      </pc:sldChg>
      <pc:sldChg chg="modSp add del mod">
        <pc:chgData name="Chandra Shaker Arrabotu" userId="9fa7441b53866eab" providerId="LiveId" clId="{27787B71-AE2C-457F-967F-5B813013ECAA}" dt="2020-10-09T11:13:00.094" v="59" actId="47"/>
        <pc:sldMkLst>
          <pc:docMk/>
          <pc:sldMk cId="712843202" sldId="353"/>
        </pc:sldMkLst>
        <pc:spChg chg="mod">
          <ac:chgData name="Chandra Shaker Arrabotu" userId="9fa7441b53866eab" providerId="LiveId" clId="{27787B71-AE2C-457F-967F-5B813013ECAA}" dt="2020-10-05T09:15:32.153" v="40" actId="20577"/>
          <ac:spMkLst>
            <pc:docMk/>
            <pc:sldMk cId="712843202" sldId="353"/>
            <ac:spMk id="3" creationId="{4775F8A0-A419-46F8-9EC7-C74B4073822B}"/>
          </ac:spMkLst>
        </pc:spChg>
        <pc:spChg chg="mod">
          <ac:chgData name="Chandra Shaker Arrabotu" userId="9fa7441b53866eab" providerId="LiveId" clId="{27787B71-AE2C-457F-967F-5B813013ECAA}" dt="2020-10-05T09:13:42.523" v="30" actId="14100"/>
          <ac:spMkLst>
            <pc:docMk/>
            <pc:sldMk cId="712843202" sldId="353"/>
            <ac:spMk id="12" creationId="{00812283-D9C7-4B3E-ABF3-D9847741DBBA}"/>
          </ac:spMkLst>
        </pc:spChg>
      </pc:sldChg>
      <pc:sldChg chg="modSp add del mod">
        <pc:chgData name="Chandra Shaker Arrabotu" userId="9fa7441b53866eab" providerId="LiveId" clId="{27787B71-AE2C-457F-967F-5B813013ECAA}" dt="2020-10-09T11:13:04.137" v="63" actId="47"/>
        <pc:sldMkLst>
          <pc:docMk/>
          <pc:sldMk cId="277472972" sldId="354"/>
        </pc:sldMkLst>
        <pc:spChg chg="mod">
          <ac:chgData name="Chandra Shaker Arrabotu" userId="9fa7441b53866eab" providerId="LiveId" clId="{27787B71-AE2C-457F-967F-5B813013ECAA}" dt="2020-10-05T09:16:55.673" v="54" actId="1076"/>
          <ac:spMkLst>
            <pc:docMk/>
            <pc:sldMk cId="277472972" sldId="354"/>
            <ac:spMk id="3" creationId="{BD89960E-2C7D-401C-85C6-7121B46DDA17}"/>
          </ac:spMkLst>
        </pc:spChg>
        <pc:spChg chg="mod">
          <ac:chgData name="Chandra Shaker Arrabotu" userId="9fa7441b53866eab" providerId="LiveId" clId="{27787B71-AE2C-457F-967F-5B813013ECAA}" dt="2020-10-05T09:16:40.146" v="52" actId="14100"/>
          <ac:spMkLst>
            <pc:docMk/>
            <pc:sldMk cId="277472972" sldId="354"/>
            <ac:spMk id="12" creationId="{8968088D-D79B-418D-9E07-3BCAA143ABAE}"/>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99D6CA-981F-4FC7-BE76-0E3AE9950B2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ED2EF85-42E6-4E87-B357-1E3DDCBBD3A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A4AAB1A4-B398-4EF4-B6FC-039AB41E9C2C}" type="datetimeFigureOut">
              <a:rPr lang="en-US"/>
              <a:pPr>
                <a:defRPr/>
              </a:pPr>
              <a:t>10/9/2020</a:t>
            </a:fld>
            <a:endParaRPr lang="en-US"/>
          </a:p>
        </p:txBody>
      </p:sp>
      <p:sp>
        <p:nvSpPr>
          <p:cNvPr id="4" name="Slide Image Placeholder 3">
            <a:extLst>
              <a:ext uri="{FF2B5EF4-FFF2-40B4-BE49-F238E27FC236}">
                <a16:creationId xmlns:a16="http://schemas.microsoft.com/office/drawing/2014/main" id="{78A9C387-D476-4B3C-80E2-DA3366635CC0}"/>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DFDB054-3C91-4EAB-88D3-5D8E6BF0A03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ED881EF-DF04-45E0-AE71-E4792F5AA2CF}"/>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7AF8A07-D8C5-46D9-95ED-F2DFE4CA999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4234785E-C72E-4574-A397-3C7FE372FBC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solidFill>
                  <a:srgbClr val="0000FF"/>
                </a:solidFill>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a:extLst>
              <a:ext uri="{FF2B5EF4-FFF2-40B4-BE49-F238E27FC236}">
                <a16:creationId xmlns:a16="http://schemas.microsoft.com/office/drawing/2014/main" id="{38D0D9E4-43B1-4C64-90D9-9133127A1A0D}"/>
              </a:ext>
            </a:extLst>
          </p:cNvPr>
          <p:cNvSpPr>
            <a:spLocks noGrp="1"/>
          </p:cNvSpPr>
          <p:nvPr>
            <p:ph type="dt" sz="half" idx="10"/>
          </p:nvPr>
        </p:nvSpPr>
        <p:spPr/>
        <p:txBody>
          <a:bodyPr/>
          <a:lstStyle>
            <a:lvl1pPr>
              <a:defRPr/>
            </a:lvl1pPr>
          </a:lstStyle>
          <a:p>
            <a:pPr>
              <a:defRPr/>
            </a:pPr>
            <a:fld id="{719DFC09-E711-4A1B-9DCF-1C34BEF56EC8}" type="datetime3">
              <a:rPr lang="en-US"/>
              <a:pPr>
                <a:defRPr/>
              </a:pPr>
              <a:t>9 October 2020</a:t>
            </a:fld>
            <a:endParaRPr lang="en-US"/>
          </a:p>
        </p:txBody>
      </p:sp>
      <p:sp>
        <p:nvSpPr>
          <p:cNvPr id="5" name="Footer Placeholder 4">
            <a:extLst>
              <a:ext uri="{FF2B5EF4-FFF2-40B4-BE49-F238E27FC236}">
                <a16:creationId xmlns:a16="http://schemas.microsoft.com/office/drawing/2014/main" id="{7E1D0252-FBC3-45EF-8892-3461B4F8E6C7}"/>
              </a:ext>
            </a:extLst>
          </p:cNvPr>
          <p:cNvSpPr>
            <a:spLocks noGrp="1"/>
          </p:cNvSpPr>
          <p:nvPr>
            <p:ph type="ftr" sz="quarter" idx="11"/>
          </p:nvPr>
        </p:nvSpPr>
        <p:spPr/>
        <p:txBody>
          <a:bodyPr/>
          <a:lstStyle>
            <a:lvl1pPr>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4BAE6042-CC46-4219-AB34-CCD394B7BDDE}"/>
              </a:ext>
            </a:extLst>
          </p:cNvPr>
          <p:cNvSpPr>
            <a:spLocks noGrp="1"/>
          </p:cNvSpPr>
          <p:nvPr>
            <p:ph type="sldNum" sz="quarter" idx="12"/>
          </p:nvPr>
        </p:nvSpPr>
        <p:spPr/>
        <p:txBody>
          <a:bodyPr/>
          <a:lstStyle>
            <a:lvl1pPr>
              <a:defRPr/>
            </a:lvl1pPr>
          </a:lstStyle>
          <a:p>
            <a:pPr>
              <a:defRPr/>
            </a:pPr>
            <a:fld id="{DE945C2A-23EE-48B2-83ED-28230508D665}" type="slidenum">
              <a:rPr lang="en-US" altLang="en-US"/>
              <a:pPr>
                <a:defRPr/>
              </a:pPr>
              <a:t>‹#›</a:t>
            </a:fld>
            <a:endParaRPr lang="en-US" altLang="en-US"/>
          </a:p>
        </p:txBody>
      </p:sp>
    </p:spTree>
    <p:extLst>
      <p:ext uri="{BB962C8B-B14F-4D97-AF65-F5344CB8AC3E}">
        <p14:creationId xmlns:p14="http://schemas.microsoft.com/office/powerpoint/2010/main" val="727362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B1C8C-46F1-481B-BF54-AA5902A8CE92}"/>
              </a:ext>
            </a:extLst>
          </p:cNvPr>
          <p:cNvSpPr>
            <a:spLocks noGrp="1"/>
          </p:cNvSpPr>
          <p:nvPr>
            <p:ph type="dt" sz="half" idx="10"/>
          </p:nvPr>
        </p:nvSpPr>
        <p:spPr/>
        <p:txBody>
          <a:bodyPr/>
          <a:lstStyle>
            <a:lvl1pPr>
              <a:defRPr/>
            </a:lvl1pPr>
          </a:lstStyle>
          <a:p>
            <a:pPr>
              <a:defRPr/>
            </a:pPr>
            <a:fld id="{FD9D09CA-0A90-4A54-A2E7-9DAC55869C8C}" type="datetime3">
              <a:rPr lang="en-US"/>
              <a:pPr>
                <a:defRPr/>
              </a:pPr>
              <a:t>9 October 2020</a:t>
            </a:fld>
            <a:endParaRPr lang="en-US"/>
          </a:p>
        </p:txBody>
      </p:sp>
      <p:sp>
        <p:nvSpPr>
          <p:cNvPr id="5" name="Footer Placeholder 4">
            <a:extLst>
              <a:ext uri="{FF2B5EF4-FFF2-40B4-BE49-F238E27FC236}">
                <a16:creationId xmlns:a16="http://schemas.microsoft.com/office/drawing/2014/main" id="{CBB56717-FAED-414C-A321-0C650A27B568}"/>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B4B1BE82-C944-4C33-AD6B-850CEEE3D227}"/>
              </a:ext>
            </a:extLst>
          </p:cNvPr>
          <p:cNvSpPr>
            <a:spLocks noGrp="1"/>
          </p:cNvSpPr>
          <p:nvPr>
            <p:ph type="sldNum" sz="quarter" idx="12"/>
          </p:nvPr>
        </p:nvSpPr>
        <p:spPr/>
        <p:txBody>
          <a:bodyPr/>
          <a:lstStyle>
            <a:lvl1pPr>
              <a:defRPr/>
            </a:lvl1pPr>
          </a:lstStyle>
          <a:p>
            <a:pPr>
              <a:defRPr/>
            </a:pPr>
            <a:fld id="{C97D542E-0312-4346-A728-CDB02CC49263}" type="slidenum">
              <a:rPr lang="en-US" altLang="en-US"/>
              <a:pPr>
                <a:defRPr/>
              </a:pPr>
              <a:t>‹#›</a:t>
            </a:fld>
            <a:endParaRPr lang="en-US" altLang="en-US"/>
          </a:p>
        </p:txBody>
      </p:sp>
    </p:spTree>
    <p:extLst>
      <p:ext uri="{BB962C8B-B14F-4D97-AF65-F5344CB8AC3E}">
        <p14:creationId xmlns:p14="http://schemas.microsoft.com/office/powerpoint/2010/main" val="2486469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880DB-558E-4D87-A7E0-08D2DFD4B247}"/>
              </a:ext>
            </a:extLst>
          </p:cNvPr>
          <p:cNvSpPr>
            <a:spLocks noGrp="1"/>
          </p:cNvSpPr>
          <p:nvPr>
            <p:ph type="dt" sz="half" idx="10"/>
          </p:nvPr>
        </p:nvSpPr>
        <p:spPr/>
        <p:txBody>
          <a:bodyPr/>
          <a:lstStyle>
            <a:lvl1pPr>
              <a:defRPr/>
            </a:lvl1pPr>
          </a:lstStyle>
          <a:p>
            <a:pPr>
              <a:defRPr/>
            </a:pPr>
            <a:fld id="{C5FFA165-26BB-4FE6-8E85-E0D2BC63789D}" type="datetime3">
              <a:rPr lang="en-US"/>
              <a:pPr>
                <a:defRPr/>
              </a:pPr>
              <a:t>9 October 2020</a:t>
            </a:fld>
            <a:endParaRPr lang="en-US"/>
          </a:p>
        </p:txBody>
      </p:sp>
      <p:sp>
        <p:nvSpPr>
          <p:cNvPr id="5" name="Footer Placeholder 4">
            <a:extLst>
              <a:ext uri="{FF2B5EF4-FFF2-40B4-BE49-F238E27FC236}">
                <a16:creationId xmlns:a16="http://schemas.microsoft.com/office/drawing/2014/main" id="{8F0A1F0A-6A2F-455E-91C0-DD98B8DC02F4}"/>
              </a:ext>
            </a:extLst>
          </p:cNvPr>
          <p:cNvSpPr>
            <a:spLocks noGrp="1"/>
          </p:cNvSpPr>
          <p:nvPr>
            <p:ph type="ftr" sz="quarter" idx="11"/>
          </p:nvPr>
        </p:nvSpPr>
        <p:spPr/>
        <p:txBody>
          <a:bodyPr/>
          <a:lstStyle>
            <a:lvl1pPr>
              <a:defRPr/>
            </a:lvl1pPr>
          </a:lstStyle>
          <a:p>
            <a:pPr>
              <a:defRPr/>
            </a:pPr>
            <a:r>
              <a:rPr lang="en-US"/>
              <a:t>VLSI Design</a:t>
            </a:r>
          </a:p>
        </p:txBody>
      </p:sp>
      <p:sp>
        <p:nvSpPr>
          <p:cNvPr id="6" name="Slide Number Placeholder 5">
            <a:extLst>
              <a:ext uri="{FF2B5EF4-FFF2-40B4-BE49-F238E27FC236}">
                <a16:creationId xmlns:a16="http://schemas.microsoft.com/office/drawing/2014/main" id="{04CA982C-3F7D-4178-A0AC-768305269C58}"/>
              </a:ext>
            </a:extLst>
          </p:cNvPr>
          <p:cNvSpPr>
            <a:spLocks noGrp="1"/>
          </p:cNvSpPr>
          <p:nvPr>
            <p:ph type="sldNum" sz="quarter" idx="12"/>
          </p:nvPr>
        </p:nvSpPr>
        <p:spPr/>
        <p:txBody>
          <a:bodyPr/>
          <a:lstStyle>
            <a:lvl1pPr>
              <a:defRPr/>
            </a:lvl1pPr>
          </a:lstStyle>
          <a:p>
            <a:pPr>
              <a:defRPr/>
            </a:pPr>
            <a:fld id="{5991EAE4-D9EF-4A7D-95D8-3B6E209F778C}" type="slidenum">
              <a:rPr lang="en-US" altLang="en-US"/>
              <a:pPr>
                <a:defRPr/>
              </a:pPr>
              <a:t>‹#›</a:t>
            </a:fld>
            <a:endParaRPr lang="en-US" altLang="en-US"/>
          </a:p>
        </p:txBody>
      </p:sp>
    </p:spTree>
    <p:extLst>
      <p:ext uri="{BB962C8B-B14F-4D97-AF65-F5344CB8AC3E}">
        <p14:creationId xmlns:p14="http://schemas.microsoft.com/office/powerpoint/2010/main" val="298137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F08E80-15EA-4AFB-895A-43021F446EE9}"/>
              </a:ext>
            </a:extLst>
          </p:cNvPr>
          <p:cNvSpPr/>
          <p:nvPr userDrawn="1"/>
        </p:nvSpPr>
        <p:spPr>
          <a:xfrm>
            <a:off x="0" y="6461125"/>
            <a:ext cx="9144000" cy="381000"/>
          </a:xfrm>
          <a:prstGeom prst="rect">
            <a:avLst/>
          </a:prstGeom>
          <a:solidFill>
            <a:srgbClr val="13075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b="1" dirty="0">
              <a:solidFill>
                <a:srgbClr val="FFC000"/>
              </a:solidFill>
            </a:endParaRPr>
          </a:p>
        </p:txBody>
      </p:sp>
      <p:cxnSp>
        <p:nvCxnSpPr>
          <p:cNvPr id="5" name="Straight Connector 4">
            <a:extLst>
              <a:ext uri="{FF2B5EF4-FFF2-40B4-BE49-F238E27FC236}">
                <a16:creationId xmlns:a16="http://schemas.microsoft.com/office/drawing/2014/main" id="{A78E5C41-B8CF-461B-93A0-0637D4293366}"/>
              </a:ext>
            </a:extLst>
          </p:cNvPr>
          <p:cNvCxnSpPr/>
          <p:nvPr/>
        </p:nvCxnSpPr>
        <p:spPr>
          <a:xfrm>
            <a:off x="0" y="1219200"/>
            <a:ext cx="9144000" cy="1588"/>
          </a:xfrm>
          <a:prstGeom prst="line">
            <a:avLst/>
          </a:prstGeom>
          <a:ln/>
        </p:spPr>
        <p:style>
          <a:lnRef idx="3">
            <a:schemeClr val="accent6"/>
          </a:lnRef>
          <a:fillRef idx="0">
            <a:schemeClr val="accent6"/>
          </a:fillRef>
          <a:effectRef idx="2">
            <a:schemeClr val="accent6"/>
          </a:effectRef>
          <a:fontRef idx="minor">
            <a:schemeClr val="tx1"/>
          </a:fontRef>
        </p:style>
      </p:cxnSp>
      <p:sp>
        <p:nvSpPr>
          <p:cNvPr id="2" name="Title 1"/>
          <p:cNvSpPr>
            <a:spLocks noGrp="1"/>
          </p:cNvSpPr>
          <p:nvPr>
            <p:ph type="title"/>
          </p:nvPr>
        </p:nvSpPr>
        <p:spPr>
          <a:xfrm>
            <a:off x="451701" y="57346"/>
            <a:ext cx="8229600" cy="1143000"/>
          </a:xfrm>
        </p:spPr>
        <p:txBody>
          <a:bodyPr/>
          <a:lstStyle>
            <a:lvl1pPr>
              <a:defRPr sz="3600" b="1">
                <a:solidFill>
                  <a:srgbClr val="0000FF"/>
                </a:solidFill>
                <a:latin typeface="Arial" pitchFamily="34" charset="0"/>
                <a:cs typeface="Arial"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buNone/>
              <a:defRPr>
                <a:solidFill>
                  <a:schemeClr val="tx1">
                    <a:lumMod val="95000"/>
                    <a:lumOff val="5000"/>
                  </a:schemeClr>
                </a:solidFill>
                <a:latin typeface="Arial" pitchFamily="34" charset="0"/>
                <a:cs typeface="Arial" pitchFamily="34" charset="0"/>
              </a:defRPr>
            </a:lvl1pPr>
            <a:lvl2pPr>
              <a:defRPr>
                <a:solidFill>
                  <a:schemeClr val="tx1">
                    <a:lumMod val="95000"/>
                    <a:lumOff val="5000"/>
                  </a:schemeClr>
                </a:solidFill>
              </a:defRPr>
            </a:lvl2pPr>
            <a:lvl3pPr>
              <a:defRPr>
                <a:solidFill>
                  <a:schemeClr val="tx1">
                    <a:lumMod val="95000"/>
                    <a:lumOff val="5000"/>
                  </a:schemeClr>
                </a:solidFill>
              </a:defRPr>
            </a:lvl3pPr>
            <a:lvl4pPr>
              <a:defRPr>
                <a:solidFill>
                  <a:schemeClr val="tx1">
                    <a:lumMod val="95000"/>
                    <a:lumOff val="5000"/>
                  </a:schemeClr>
                </a:solidFill>
              </a:defRPr>
            </a:lvl4pPr>
            <a:lvl5pPr>
              <a:defRPr>
                <a:solidFill>
                  <a:schemeClr val="tx1">
                    <a:lumMod val="95000"/>
                    <a:lumOff val="5000"/>
                  </a:schemeClr>
                </a:solidFill>
              </a:defRPr>
            </a:lvl5pPr>
          </a:lstStyle>
          <a:p>
            <a:pPr lvl="0"/>
            <a:endParaRPr lang="en-US" dirty="0"/>
          </a:p>
        </p:txBody>
      </p:sp>
      <p:sp>
        <p:nvSpPr>
          <p:cNvPr id="6" name="Date Placeholder 3">
            <a:extLst>
              <a:ext uri="{FF2B5EF4-FFF2-40B4-BE49-F238E27FC236}">
                <a16:creationId xmlns:a16="http://schemas.microsoft.com/office/drawing/2014/main" id="{8F0643F3-C383-41D2-AAE8-C61DC1929794}"/>
              </a:ext>
            </a:extLst>
          </p:cNvPr>
          <p:cNvSpPr>
            <a:spLocks noGrp="1"/>
          </p:cNvSpPr>
          <p:nvPr>
            <p:ph type="dt" sz="half" idx="10"/>
          </p:nvPr>
        </p:nvSpPr>
        <p:spPr>
          <a:xfrm>
            <a:off x="457200" y="6492877"/>
            <a:ext cx="2133600" cy="365125"/>
          </a:xfrm>
        </p:spPr>
        <p:txBody>
          <a:bodyPr/>
          <a:lstStyle>
            <a:lvl1pPr>
              <a:defRPr sz="1400" b="1">
                <a:solidFill>
                  <a:srgbClr val="FFC000"/>
                </a:solidFill>
                <a:latin typeface="Times New Roman" pitchFamily="18" charset="0"/>
                <a:cs typeface="Times New Roman" pitchFamily="18" charset="0"/>
              </a:defRPr>
            </a:lvl1pPr>
          </a:lstStyle>
          <a:p>
            <a:pPr>
              <a:defRPr/>
            </a:pPr>
            <a:fld id="{3927A4ED-5866-4FFE-9E8F-CCC14660FB45}" type="datetime3">
              <a:rPr lang="en-US"/>
              <a:pPr>
                <a:defRPr/>
              </a:pPr>
              <a:t>9 October 2020</a:t>
            </a:fld>
            <a:endParaRPr lang="en-US" dirty="0"/>
          </a:p>
        </p:txBody>
      </p:sp>
      <p:sp>
        <p:nvSpPr>
          <p:cNvPr id="7" name="Footer Placeholder 4">
            <a:extLst>
              <a:ext uri="{FF2B5EF4-FFF2-40B4-BE49-F238E27FC236}">
                <a16:creationId xmlns:a16="http://schemas.microsoft.com/office/drawing/2014/main" id="{3DB9A72C-1500-43A8-9FCD-932155AF3911}"/>
              </a:ext>
            </a:extLst>
          </p:cNvPr>
          <p:cNvSpPr>
            <a:spLocks noGrp="1"/>
          </p:cNvSpPr>
          <p:nvPr>
            <p:ph type="ftr" sz="quarter" idx="11"/>
          </p:nvPr>
        </p:nvSpPr>
        <p:spPr>
          <a:xfrm>
            <a:off x="3124200" y="6478590"/>
            <a:ext cx="2895600" cy="365125"/>
          </a:xfrm>
        </p:spPr>
        <p:txBody>
          <a:bodyPr/>
          <a:lstStyle>
            <a:lvl1pPr>
              <a:defRPr sz="1400" b="1">
                <a:solidFill>
                  <a:srgbClr val="FFC000"/>
                </a:solidFill>
                <a:latin typeface="Times New Roman" pitchFamily="18" charset="0"/>
                <a:cs typeface="Times New Roman" pitchFamily="18" charset="0"/>
              </a:defRPr>
            </a:lvl1pPr>
          </a:lstStyle>
          <a:p>
            <a:pPr>
              <a:defRPr/>
            </a:pPr>
            <a:r>
              <a:rPr lang="en-US"/>
              <a:t>Embedded System Design</a:t>
            </a:r>
            <a:endParaRPr lang="en-US" dirty="0"/>
          </a:p>
        </p:txBody>
      </p:sp>
      <p:sp>
        <p:nvSpPr>
          <p:cNvPr id="8" name="Slide Number Placeholder 5">
            <a:extLst>
              <a:ext uri="{FF2B5EF4-FFF2-40B4-BE49-F238E27FC236}">
                <a16:creationId xmlns:a16="http://schemas.microsoft.com/office/drawing/2014/main" id="{97440DE4-149A-443D-B96D-C4ED5EBF65EE}"/>
              </a:ext>
            </a:extLst>
          </p:cNvPr>
          <p:cNvSpPr>
            <a:spLocks noGrp="1"/>
          </p:cNvSpPr>
          <p:nvPr>
            <p:ph type="sldNum" sz="quarter" idx="12"/>
          </p:nvPr>
        </p:nvSpPr>
        <p:spPr>
          <a:xfrm>
            <a:off x="7239000" y="6437315"/>
            <a:ext cx="1752600" cy="365125"/>
          </a:xfrm>
        </p:spPr>
        <p:txBody>
          <a:bodyPr/>
          <a:lstStyle>
            <a:lvl1pPr>
              <a:defRPr b="1">
                <a:solidFill>
                  <a:srgbClr val="FFC000"/>
                </a:solidFill>
                <a:latin typeface="Arial" panose="020B0604020202020204" pitchFamily="34" charset="0"/>
                <a:cs typeface="Arial" panose="020B0604020202020204" pitchFamily="34" charset="0"/>
              </a:defRPr>
            </a:lvl1pPr>
          </a:lstStyle>
          <a:p>
            <a:pPr>
              <a:defRPr/>
            </a:pPr>
            <a:fld id="{A845406A-1C49-4998-8C1A-64CF227777DC}" type="slidenum">
              <a:rPr lang="en-US" altLang="en-US"/>
              <a:pPr>
                <a:defRPr/>
              </a:pPr>
              <a:t>‹#›</a:t>
            </a:fld>
            <a:endParaRPr lang="en-US" altLang="en-US"/>
          </a:p>
        </p:txBody>
      </p:sp>
    </p:spTree>
    <p:extLst>
      <p:ext uri="{BB962C8B-B14F-4D97-AF65-F5344CB8AC3E}">
        <p14:creationId xmlns:p14="http://schemas.microsoft.com/office/powerpoint/2010/main" val="856762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F0E2E1-EB64-4654-A576-EF3C36F19323}"/>
              </a:ext>
            </a:extLst>
          </p:cNvPr>
          <p:cNvSpPr>
            <a:spLocks noGrp="1"/>
          </p:cNvSpPr>
          <p:nvPr>
            <p:ph type="dt" sz="half" idx="10"/>
          </p:nvPr>
        </p:nvSpPr>
        <p:spPr/>
        <p:txBody>
          <a:bodyPr/>
          <a:lstStyle>
            <a:lvl1pPr>
              <a:defRPr>
                <a:solidFill>
                  <a:srgbClr val="FFFF00"/>
                </a:solidFill>
              </a:defRPr>
            </a:lvl1pPr>
          </a:lstStyle>
          <a:p>
            <a:pPr>
              <a:defRPr/>
            </a:pPr>
            <a:fld id="{5DDA670E-E4FE-49D4-AF7F-732A8B377C67}" type="datetime3">
              <a:rPr lang="en-US"/>
              <a:pPr>
                <a:defRPr/>
              </a:pPr>
              <a:t>9 October 2020</a:t>
            </a:fld>
            <a:endParaRPr lang="en-US" dirty="0"/>
          </a:p>
        </p:txBody>
      </p:sp>
      <p:sp>
        <p:nvSpPr>
          <p:cNvPr id="5" name="Footer Placeholder 4">
            <a:extLst>
              <a:ext uri="{FF2B5EF4-FFF2-40B4-BE49-F238E27FC236}">
                <a16:creationId xmlns:a16="http://schemas.microsoft.com/office/drawing/2014/main" id="{4D3B5319-1C8D-4575-82FD-BF0F4FBADE4F}"/>
              </a:ext>
            </a:extLst>
          </p:cNvPr>
          <p:cNvSpPr>
            <a:spLocks noGrp="1"/>
          </p:cNvSpPr>
          <p:nvPr>
            <p:ph type="ftr" sz="quarter" idx="11"/>
          </p:nvPr>
        </p:nvSpPr>
        <p:spPr/>
        <p:txBody>
          <a:bodyPr/>
          <a:lstStyle>
            <a:lvl1pPr>
              <a:defRPr>
                <a:solidFill>
                  <a:srgbClr val="FFFF00"/>
                </a:solidFill>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6B41EBD1-BD8E-4FB6-866D-6C6F9D21CE55}"/>
              </a:ext>
            </a:extLst>
          </p:cNvPr>
          <p:cNvSpPr>
            <a:spLocks noGrp="1"/>
          </p:cNvSpPr>
          <p:nvPr>
            <p:ph type="sldNum" sz="quarter" idx="12"/>
          </p:nvPr>
        </p:nvSpPr>
        <p:spPr/>
        <p:txBody>
          <a:bodyPr/>
          <a:lstStyle>
            <a:lvl1pPr>
              <a:defRPr/>
            </a:lvl1pPr>
          </a:lstStyle>
          <a:p>
            <a:pPr>
              <a:defRPr/>
            </a:pPr>
            <a:fld id="{83B9A14F-766F-4556-AD14-B9650DBE2D66}" type="slidenum">
              <a:rPr lang="en-US" altLang="en-US"/>
              <a:pPr>
                <a:defRPr/>
              </a:pPr>
              <a:t>‹#›</a:t>
            </a:fld>
            <a:endParaRPr lang="en-US" altLang="en-US"/>
          </a:p>
        </p:txBody>
      </p:sp>
    </p:spTree>
    <p:extLst>
      <p:ext uri="{BB962C8B-B14F-4D97-AF65-F5344CB8AC3E}">
        <p14:creationId xmlns:p14="http://schemas.microsoft.com/office/powerpoint/2010/main" val="26913216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00FF"/>
                </a:solidFill>
              </a:defRPr>
            </a:lvl1pPr>
          </a:lstStyle>
          <a:p>
            <a:r>
              <a:rPr lang="en-US" dirty="0"/>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2"/>
            <a:ext cx="4038600" cy="4525963"/>
          </a:xfrm>
        </p:spPr>
        <p:txBody>
          <a:bodyPr/>
          <a:lstStyle>
            <a:lvl1pPr>
              <a:defRPr sz="2800">
                <a:solidFill>
                  <a:schemeClr val="tx1">
                    <a:lumMod val="95000"/>
                    <a:lumOff val="5000"/>
                  </a:schemeClr>
                </a:solidFill>
              </a:defRPr>
            </a:lvl1pPr>
            <a:lvl2pPr>
              <a:defRPr sz="2400">
                <a:solidFill>
                  <a:schemeClr val="tx1">
                    <a:lumMod val="95000"/>
                    <a:lumOff val="5000"/>
                  </a:schemeClr>
                </a:solidFill>
              </a:defRPr>
            </a:lvl2pPr>
            <a:lvl3pPr>
              <a:defRPr sz="2000">
                <a:solidFill>
                  <a:schemeClr val="tx1">
                    <a:lumMod val="95000"/>
                    <a:lumOff val="5000"/>
                  </a:schemeClr>
                </a:solidFill>
              </a:defRPr>
            </a:lvl3pPr>
            <a:lvl4pPr>
              <a:defRPr sz="1800">
                <a:solidFill>
                  <a:schemeClr val="tx1">
                    <a:lumMod val="95000"/>
                    <a:lumOff val="5000"/>
                  </a:schemeClr>
                </a:solidFill>
              </a:defRPr>
            </a:lvl4pPr>
            <a:lvl5pPr>
              <a:defRPr sz="1800">
                <a:solidFill>
                  <a:schemeClr val="tx1">
                    <a:lumMod val="95000"/>
                    <a:lumOff val="5000"/>
                  </a:schemeClr>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0C9F6E74-73F7-42FE-A61B-CE0EDC9A6050}"/>
              </a:ext>
            </a:extLst>
          </p:cNvPr>
          <p:cNvSpPr>
            <a:spLocks noGrp="1"/>
          </p:cNvSpPr>
          <p:nvPr>
            <p:ph type="dt" sz="half" idx="10"/>
          </p:nvPr>
        </p:nvSpPr>
        <p:spPr/>
        <p:txBody>
          <a:bodyPr/>
          <a:lstStyle>
            <a:lvl1pPr>
              <a:defRPr/>
            </a:lvl1pPr>
          </a:lstStyle>
          <a:p>
            <a:pPr>
              <a:defRPr/>
            </a:pPr>
            <a:fld id="{487B1A44-98DA-406C-82E4-41DA578C1F68}" type="datetime3">
              <a:rPr lang="en-US"/>
              <a:pPr>
                <a:defRPr/>
              </a:pPr>
              <a:t>9 October 2020</a:t>
            </a:fld>
            <a:endParaRPr lang="en-US" dirty="0"/>
          </a:p>
        </p:txBody>
      </p:sp>
      <p:sp>
        <p:nvSpPr>
          <p:cNvPr id="6" name="Footer Placeholder 4">
            <a:extLst>
              <a:ext uri="{FF2B5EF4-FFF2-40B4-BE49-F238E27FC236}">
                <a16:creationId xmlns:a16="http://schemas.microsoft.com/office/drawing/2014/main" id="{4D2C481B-6E90-477C-8C55-AD5F95428C20}"/>
              </a:ext>
            </a:extLst>
          </p:cNvPr>
          <p:cNvSpPr>
            <a:spLocks noGrp="1"/>
          </p:cNvSpPr>
          <p:nvPr>
            <p:ph type="ftr" sz="quarter" idx="11"/>
          </p:nvPr>
        </p:nvSpPr>
        <p:spPr/>
        <p:txBody>
          <a:bodyPr/>
          <a:lstStyle>
            <a:lvl1pPr>
              <a:defRPr/>
            </a:lvl1pPr>
          </a:lstStyle>
          <a:p>
            <a:pPr>
              <a:defRPr/>
            </a:pPr>
            <a:r>
              <a:rPr lang="en-US"/>
              <a:t>Embedded System Design</a:t>
            </a:r>
          </a:p>
        </p:txBody>
      </p:sp>
      <p:sp>
        <p:nvSpPr>
          <p:cNvPr id="7" name="Slide Number Placeholder 5">
            <a:extLst>
              <a:ext uri="{FF2B5EF4-FFF2-40B4-BE49-F238E27FC236}">
                <a16:creationId xmlns:a16="http://schemas.microsoft.com/office/drawing/2014/main" id="{73A300A5-D0D6-4752-87EA-0467E9B6B75F}"/>
              </a:ext>
            </a:extLst>
          </p:cNvPr>
          <p:cNvSpPr>
            <a:spLocks noGrp="1"/>
          </p:cNvSpPr>
          <p:nvPr>
            <p:ph type="sldNum" sz="quarter" idx="12"/>
          </p:nvPr>
        </p:nvSpPr>
        <p:spPr/>
        <p:txBody>
          <a:bodyPr/>
          <a:lstStyle>
            <a:lvl1pPr>
              <a:defRPr/>
            </a:lvl1pPr>
          </a:lstStyle>
          <a:p>
            <a:pPr>
              <a:defRPr/>
            </a:pPr>
            <a:fld id="{38382795-64C4-40A8-B5BD-A303CE712B36}" type="slidenum">
              <a:rPr lang="en-US" altLang="en-US"/>
              <a:pPr>
                <a:defRPr/>
              </a:pPr>
              <a:t>‹#›</a:t>
            </a:fld>
            <a:endParaRPr lang="en-US" altLang="en-US"/>
          </a:p>
        </p:txBody>
      </p:sp>
    </p:spTree>
    <p:extLst>
      <p:ext uri="{BB962C8B-B14F-4D97-AF65-F5344CB8AC3E}">
        <p14:creationId xmlns:p14="http://schemas.microsoft.com/office/powerpoint/2010/main" val="1364858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5821DC0-83DF-4B56-9843-33ED497FC1CA}"/>
              </a:ext>
            </a:extLst>
          </p:cNvPr>
          <p:cNvSpPr>
            <a:spLocks noGrp="1"/>
          </p:cNvSpPr>
          <p:nvPr>
            <p:ph type="dt" sz="half" idx="10"/>
          </p:nvPr>
        </p:nvSpPr>
        <p:spPr/>
        <p:txBody>
          <a:bodyPr/>
          <a:lstStyle>
            <a:lvl1pPr>
              <a:defRPr/>
            </a:lvl1pPr>
          </a:lstStyle>
          <a:p>
            <a:pPr>
              <a:defRPr/>
            </a:pPr>
            <a:fld id="{440F67D8-08CD-4939-8FD3-72F3500B8897}" type="datetime3">
              <a:rPr lang="en-US"/>
              <a:pPr>
                <a:defRPr/>
              </a:pPr>
              <a:t>9 October 2020</a:t>
            </a:fld>
            <a:endParaRPr lang="en-US" dirty="0"/>
          </a:p>
        </p:txBody>
      </p:sp>
      <p:sp>
        <p:nvSpPr>
          <p:cNvPr id="8" name="Footer Placeholder 4">
            <a:extLst>
              <a:ext uri="{FF2B5EF4-FFF2-40B4-BE49-F238E27FC236}">
                <a16:creationId xmlns:a16="http://schemas.microsoft.com/office/drawing/2014/main" id="{ECBC3596-753A-43D1-A0CF-04DF8E983D64}"/>
              </a:ext>
            </a:extLst>
          </p:cNvPr>
          <p:cNvSpPr>
            <a:spLocks noGrp="1"/>
          </p:cNvSpPr>
          <p:nvPr>
            <p:ph type="ftr" sz="quarter" idx="11"/>
          </p:nvPr>
        </p:nvSpPr>
        <p:spPr/>
        <p:txBody>
          <a:bodyPr/>
          <a:lstStyle>
            <a:lvl1pPr>
              <a:defRPr/>
            </a:lvl1pPr>
          </a:lstStyle>
          <a:p>
            <a:pPr>
              <a:defRPr/>
            </a:pPr>
            <a:r>
              <a:rPr lang="en-US"/>
              <a:t>Embedded System Design</a:t>
            </a:r>
          </a:p>
        </p:txBody>
      </p:sp>
      <p:sp>
        <p:nvSpPr>
          <p:cNvPr id="9" name="Slide Number Placeholder 5">
            <a:extLst>
              <a:ext uri="{FF2B5EF4-FFF2-40B4-BE49-F238E27FC236}">
                <a16:creationId xmlns:a16="http://schemas.microsoft.com/office/drawing/2014/main" id="{16C832C3-2EAF-45D2-91B5-CDD7786B7038}"/>
              </a:ext>
            </a:extLst>
          </p:cNvPr>
          <p:cNvSpPr>
            <a:spLocks noGrp="1"/>
          </p:cNvSpPr>
          <p:nvPr>
            <p:ph type="sldNum" sz="quarter" idx="12"/>
          </p:nvPr>
        </p:nvSpPr>
        <p:spPr/>
        <p:txBody>
          <a:bodyPr/>
          <a:lstStyle>
            <a:lvl1pPr>
              <a:defRPr/>
            </a:lvl1pPr>
          </a:lstStyle>
          <a:p>
            <a:pPr>
              <a:defRPr/>
            </a:pPr>
            <a:fld id="{C8284C99-1B00-4490-9DB2-A3213625BC9C}" type="slidenum">
              <a:rPr lang="en-US" altLang="en-US"/>
              <a:pPr>
                <a:defRPr/>
              </a:pPr>
              <a:t>‹#›</a:t>
            </a:fld>
            <a:endParaRPr lang="en-US" altLang="en-US"/>
          </a:p>
        </p:txBody>
      </p:sp>
    </p:spTree>
    <p:extLst>
      <p:ext uri="{BB962C8B-B14F-4D97-AF65-F5344CB8AC3E}">
        <p14:creationId xmlns:p14="http://schemas.microsoft.com/office/powerpoint/2010/main" val="167607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CE13A4C-CAAC-4ECA-9125-79F1B056EC76}"/>
              </a:ext>
            </a:extLst>
          </p:cNvPr>
          <p:cNvSpPr>
            <a:spLocks noGrp="1"/>
          </p:cNvSpPr>
          <p:nvPr>
            <p:ph type="dt" sz="half" idx="10"/>
          </p:nvPr>
        </p:nvSpPr>
        <p:spPr/>
        <p:txBody>
          <a:bodyPr/>
          <a:lstStyle>
            <a:lvl1pPr>
              <a:defRPr/>
            </a:lvl1pPr>
          </a:lstStyle>
          <a:p>
            <a:pPr>
              <a:defRPr/>
            </a:pPr>
            <a:fld id="{834FFB62-1100-4E87-9E0E-A80781886D91}" type="datetime3">
              <a:rPr lang="en-US"/>
              <a:pPr>
                <a:defRPr/>
              </a:pPr>
              <a:t>9 October 2020</a:t>
            </a:fld>
            <a:endParaRPr lang="en-US" dirty="0"/>
          </a:p>
        </p:txBody>
      </p:sp>
      <p:sp>
        <p:nvSpPr>
          <p:cNvPr id="4" name="Footer Placeholder 4">
            <a:extLst>
              <a:ext uri="{FF2B5EF4-FFF2-40B4-BE49-F238E27FC236}">
                <a16:creationId xmlns:a16="http://schemas.microsoft.com/office/drawing/2014/main" id="{BD40BBDA-BB56-4A9E-A35E-DD483154080D}"/>
              </a:ext>
            </a:extLst>
          </p:cNvPr>
          <p:cNvSpPr>
            <a:spLocks noGrp="1"/>
          </p:cNvSpPr>
          <p:nvPr>
            <p:ph type="ftr" sz="quarter" idx="11"/>
          </p:nvPr>
        </p:nvSpPr>
        <p:spPr/>
        <p:txBody>
          <a:bodyPr/>
          <a:lstStyle>
            <a:lvl1pPr>
              <a:defRPr/>
            </a:lvl1pPr>
          </a:lstStyle>
          <a:p>
            <a:pPr>
              <a:defRPr/>
            </a:pPr>
            <a:r>
              <a:rPr lang="en-US"/>
              <a:t>Embedded System Design</a:t>
            </a:r>
          </a:p>
        </p:txBody>
      </p:sp>
      <p:sp>
        <p:nvSpPr>
          <p:cNvPr id="5" name="Slide Number Placeholder 5">
            <a:extLst>
              <a:ext uri="{FF2B5EF4-FFF2-40B4-BE49-F238E27FC236}">
                <a16:creationId xmlns:a16="http://schemas.microsoft.com/office/drawing/2014/main" id="{756E68E2-7A64-4A08-9BC7-1E625581B296}"/>
              </a:ext>
            </a:extLst>
          </p:cNvPr>
          <p:cNvSpPr>
            <a:spLocks noGrp="1"/>
          </p:cNvSpPr>
          <p:nvPr>
            <p:ph type="sldNum" sz="quarter" idx="12"/>
          </p:nvPr>
        </p:nvSpPr>
        <p:spPr/>
        <p:txBody>
          <a:bodyPr/>
          <a:lstStyle>
            <a:lvl1pPr>
              <a:defRPr/>
            </a:lvl1pPr>
          </a:lstStyle>
          <a:p>
            <a:pPr>
              <a:defRPr/>
            </a:pPr>
            <a:fld id="{5469981A-2561-47C2-AA70-66D05AC6DB4C}" type="slidenum">
              <a:rPr lang="en-US" altLang="en-US"/>
              <a:pPr>
                <a:defRPr/>
              </a:pPr>
              <a:t>‹#›</a:t>
            </a:fld>
            <a:endParaRPr lang="en-US" altLang="en-US"/>
          </a:p>
        </p:txBody>
      </p:sp>
    </p:spTree>
    <p:extLst>
      <p:ext uri="{BB962C8B-B14F-4D97-AF65-F5344CB8AC3E}">
        <p14:creationId xmlns:p14="http://schemas.microsoft.com/office/powerpoint/2010/main" val="2671481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4DD5F27-460B-4E11-AB2F-046A3CE98847}"/>
              </a:ext>
            </a:extLst>
          </p:cNvPr>
          <p:cNvSpPr>
            <a:spLocks noGrp="1"/>
          </p:cNvSpPr>
          <p:nvPr>
            <p:ph type="dt" sz="half" idx="10"/>
          </p:nvPr>
        </p:nvSpPr>
        <p:spPr/>
        <p:txBody>
          <a:bodyPr/>
          <a:lstStyle>
            <a:lvl1pPr>
              <a:defRPr/>
            </a:lvl1pPr>
          </a:lstStyle>
          <a:p>
            <a:pPr>
              <a:defRPr/>
            </a:pPr>
            <a:fld id="{965C1B08-092D-4695-BAC9-140054AEA568}" type="datetime3">
              <a:rPr lang="en-US"/>
              <a:pPr>
                <a:defRPr/>
              </a:pPr>
              <a:t>9 October 2020</a:t>
            </a:fld>
            <a:endParaRPr lang="en-US" dirty="0"/>
          </a:p>
        </p:txBody>
      </p:sp>
      <p:sp>
        <p:nvSpPr>
          <p:cNvPr id="3" name="Footer Placeholder 4">
            <a:extLst>
              <a:ext uri="{FF2B5EF4-FFF2-40B4-BE49-F238E27FC236}">
                <a16:creationId xmlns:a16="http://schemas.microsoft.com/office/drawing/2014/main" id="{14BB44B8-5DF5-4BF3-BDF1-217B91427F8A}"/>
              </a:ext>
            </a:extLst>
          </p:cNvPr>
          <p:cNvSpPr>
            <a:spLocks noGrp="1"/>
          </p:cNvSpPr>
          <p:nvPr>
            <p:ph type="ftr" sz="quarter" idx="11"/>
          </p:nvPr>
        </p:nvSpPr>
        <p:spPr/>
        <p:txBody>
          <a:bodyPr/>
          <a:lstStyle>
            <a:lvl1pPr>
              <a:defRPr/>
            </a:lvl1pPr>
          </a:lstStyle>
          <a:p>
            <a:pPr>
              <a:defRPr/>
            </a:pPr>
            <a:r>
              <a:rPr lang="en-US"/>
              <a:t>Embedded System Design</a:t>
            </a:r>
          </a:p>
        </p:txBody>
      </p:sp>
      <p:sp>
        <p:nvSpPr>
          <p:cNvPr id="4" name="Slide Number Placeholder 5">
            <a:extLst>
              <a:ext uri="{FF2B5EF4-FFF2-40B4-BE49-F238E27FC236}">
                <a16:creationId xmlns:a16="http://schemas.microsoft.com/office/drawing/2014/main" id="{29747B7C-9AD5-4E28-B81F-3CB4B6DD783E}"/>
              </a:ext>
            </a:extLst>
          </p:cNvPr>
          <p:cNvSpPr>
            <a:spLocks noGrp="1"/>
          </p:cNvSpPr>
          <p:nvPr>
            <p:ph type="sldNum" sz="quarter" idx="12"/>
          </p:nvPr>
        </p:nvSpPr>
        <p:spPr/>
        <p:txBody>
          <a:bodyPr/>
          <a:lstStyle>
            <a:lvl1pPr>
              <a:defRPr/>
            </a:lvl1pPr>
          </a:lstStyle>
          <a:p>
            <a:pPr>
              <a:defRPr/>
            </a:pPr>
            <a:fld id="{06DBE6B1-9E50-4537-98A7-85EA68BD1A1A}" type="slidenum">
              <a:rPr lang="en-US" altLang="en-US"/>
              <a:pPr>
                <a:defRPr/>
              </a:pPr>
              <a:t>‹#›</a:t>
            </a:fld>
            <a:endParaRPr lang="en-US" altLang="en-US"/>
          </a:p>
        </p:txBody>
      </p:sp>
    </p:spTree>
    <p:extLst>
      <p:ext uri="{BB962C8B-B14F-4D97-AF65-F5344CB8AC3E}">
        <p14:creationId xmlns:p14="http://schemas.microsoft.com/office/powerpoint/2010/main" val="1584731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EF96F6B-86F7-4399-8F58-9A8BCA855235}"/>
              </a:ext>
            </a:extLst>
          </p:cNvPr>
          <p:cNvSpPr>
            <a:spLocks noGrp="1"/>
          </p:cNvSpPr>
          <p:nvPr>
            <p:ph type="dt" sz="half" idx="10"/>
          </p:nvPr>
        </p:nvSpPr>
        <p:spPr/>
        <p:txBody>
          <a:bodyPr/>
          <a:lstStyle>
            <a:lvl1pPr>
              <a:defRPr/>
            </a:lvl1pPr>
          </a:lstStyle>
          <a:p>
            <a:pPr>
              <a:defRPr/>
            </a:pPr>
            <a:fld id="{4150D63B-7BFC-48EA-9410-DB13BDCB9A86}" type="datetime3">
              <a:rPr lang="en-US"/>
              <a:pPr>
                <a:defRPr/>
              </a:pPr>
              <a:t>9 October 2020</a:t>
            </a:fld>
            <a:endParaRPr lang="en-US"/>
          </a:p>
        </p:txBody>
      </p:sp>
      <p:sp>
        <p:nvSpPr>
          <p:cNvPr id="6" name="Footer Placeholder 4">
            <a:extLst>
              <a:ext uri="{FF2B5EF4-FFF2-40B4-BE49-F238E27FC236}">
                <a16:creationId xmlns:a16="http://schemas.microsoft.com/office/drawing/2014/main" id="{488FF186-9730-40EF-9743-4E53ACE8A94B}"/>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1383A095-94FB-4C7D-B76B-4C5C6BC0714F}"/>
              </a:ext>
            </a:extLst>
          </p:cNvPr>
          <p:cNvSpPr>
            <a:spLocks noGrp="1"/>
          </p:cNvSpPr>
          <p:nvPr>
            <p:ph type="sldNum" sz="quarter" idx="12"/>
          </p:nvPr>
        </p:nvSpPr>
        <p:spPr/>
        <p:txBody>
          <a:bodyPr/>
          <a:lstStyle>
            <a:lvl1pPr>
              <a:defRPr/>
            </a:lvl1pPr>
          </a:lstStyle>
          <a:p>
            <a:pPr>
              <a:defRPr/>
            </a:pPr>
            <a:fld id="{4B65E09A-AFB4-4C13-80D8-FDE27BFD3C16}" type="slidenum">
              <a:rPr lang="en-US" altLang="en-US"/>
              <a:pPr>
                <a:defRPr/>
              </a:pPr>
              <a:t>‹#›</a:t>
            </a:fld>
            <a:endParaRPr lang="en-US" altLang="en-US"/>
          </a:p>
        </p:txBody>
      </p:sp>
    </p:spTree>
    <p:extLst>
      <p:ext uri="{BB962C8B-B14F-4D97-AF65-F5344CB8AC3E}">
        <p14:creationId xmlns:p14="http://schemas.microsoft.com/office/powerpoint/2010/main" val="4052346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38DF763-E73D-4F9A-8BF8-55F7DE70CE73}"/>
              </a:ext>
            </a:extLst>
          </p:cNvPr>
          <p:cNvSpPr>
            <a:spLocks noGrp="1"/>
          </p:cNvSpPr>
          <p:nvPr>
            <p:ph type="dt" sz="half" idx="10"/>
          </p:nvPr>
        </p:nvSpPr>
        <p:spPr/>
        <p:txBody>
          <a:bodyPr/>
          <a:lstStyle>
            <a:lvl1pPr>
              <a:defRPr/>
            </a:lvl1pPr>
          </a:lstStyle>
          <a:p>
            <a:pPr>
              <a:defRPr/>
            </a:pPr>
            <a:fld id="{B17D633C-8821-485D-9ABC-C4C898FD8660}" type="datetime3">
              <a:rPr lang="en-US"/>
              <a:pPr>
                <a:defRPr/>
              </a:pPr>
              <a:t>9 October 2020</a:t>
            </a:fld>
            <a:endParaRPr lang="en-US"/>
          </a:p>
        </p:txBody>
      </p:sp>
      <p:sp>
        <p:nvSpPr>
          <p:cNvPr id="6" name="Footer Placeholder 4">
            <a:extLst>
              <a:ext uri="{FF2B5EF4-FFF2-40B4-BE49-F238E27FC236}">
                <a16:creationId xmlns:a16="http://schemas.microsoft.com/office/drawing/2014/main" id="{6C8B9298-104B-43F1-B150-5AB93D1CEF6D}"/>
              </a:ext>
            </a:extLst>
          </p:cNvPr>
          <p:cNvSpPr>
            <a:spLocks noGrp="1"/>
          </p:cNvSpPr>
          <p:nvPr>
            <p:ph type="ftr" sz="quarter" idx="11"/>
          </p:nvPr>
        </p:nvSpPr>
        <p:spPr/>
        <p:txBody>
          <a:bodyPr/>
          <a:lstStyle>
            <a:lvl1pPr>
              <a:defRPr/>
            </a:lvl1pPr>
          </a:lstStyle>
          <a:p>
            <a:pPr>
              <a:defRPr/>
            </a:pPr>
            <a:r>
              <a:rPr lang="en-US"/>
              <a:t>VLSI Design</a:t>
            </a:r>
          </a:p>
        </p:txBody>
      </p:sp>
      <p:sp>
        <p:nvSpPr>
          <p:cNvPr id="7" name="Slide Number Placeholder 5">
            <a:extLst>
              <a:ext uri="{FF2B5EF4-FFF2-40B4-BE49-F238E27FC236}">
                <a16:creationId xmlns:a16="http://schemas.microsoft.com/office/drawing/2014/main" id="{4A8AFC84-F2B4-4AC0-BAE1-61BAC6524BC0}"/>
              </a:ext>
            </a:extLst>
          </p:cNvPr>
          <p:cNvSpPr>
            <a:spLocks noGrp="1"/>
          </p:cNvSpPr>
          <p:nvPr>
            <p:ph type="sldNum" sz="quarter" idx="12"/>
          </p:nvPr>
        </p:nvSpPr>
        <p:spPr/>
        <p:txBody>
          <a:bodyPr/>
          <a:lstStyle>
            <a:lvl1pPr>
              <a:defRPr/>
            </a:lvl1pPr>
          </a:lstStyle>
          <a:p>
            <a:pPr>
              <a:defRPr/>
            </a:pPr>
            <a:fld id="{23B4CF68-19FD-4907-AA4A-0617EE9E0EFB}" type="slidenum">
              <a:rPr lang="en-US" altLang="en-US"/>
              <a:pPr>
                <a:defRPr/>
              </a:pPr>
              <a:t>‹#›</a:t>
            </a:fld>
            <a:endParaRPr lang="en-US" altLang="en-US"/>
          </a:p>
        </p:txBody>
      </p:sp>
    </p:spTree>
    <p:extLst>
      <p:ext uri="{BB962C8B-B14F-4D97-AF65-F5344CB8AC3E}">
        <p14:creationId xmlns:p14="http://schemas.microsoft.com/office/powerpoint/2010/main" val="2653713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CA33F42-E6B0-4568-A616-9EF9A300FD5A}"/>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F9216B7-E64B-4DF7-9457-81DC41392C91}"/>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2F333DF-8F40-43BE-A441-BC06089A0277}"/>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FFFF00"/>
                </a:solidFill>
                <a:latin typeface="+mn-lt"/>
              </a:defRPr>
            </a:lvl1pPr>
          </a:lstStyle>
          <a:p>
            <a:pPr>
              <a:defRPr/>
            </a:pPr>
            <a:fld id="{A3A10562-DA29-43E5-A1CE-999E217C80F9}" type="datetime3">
              <a:rPr lang="en-US"/>
              <a:pPr>
                <a:defRPr/>
              </a:pPr>
              <a:t>9 October 2020</a:t>
            </a:fld>
            <a:endParaRPr lang="en-US" dirty="0"/>
          </a:p>
        </p:txBody>
      </p:sp>
      <p:sp>
        <p:nvSpPr>
          <p:cNvPr id="5" name="Footer Placeholder 4">
            <a:extLst>
              <a:ext uri="{FF2B5EF4-FFF2-40B4-BE49-F238E27FC236}">
                <a16:creationId xmlns:a16="http://schemas.microsoft.com/office/drawing/2014/main" id="{3B7A4077-2DA6-4171-8DF6-9361DA213804}"/>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rgbClr val="FFFF00"/>
                </a:solidFill>
                <a:latin typeface="+mn-lt"/>
              </a:defRPr>
            </a:lvl1pPr>
          </a:lstStyle>
          <a:p>
            <a:pPr>
              <a:defRPr/>
            </a:pPr>
            <a:r>
              <a:rPr lang="en-US"/>
              <a:t>Embedded System Design</a:t>
            </a:r>
          </a:p>
        </p:txBody>
      </p:sp>
      <p:sp>
        <p:nvSpPr>
          <p:cNvPr id="6" name="Slide Number Placeholder 5">
            <a:extLst>
              <a:ext uri="{FF2B5EF4-FFF2-40B4-BE49-F238E27FC236}">
                <a16:creationId xmlns:a16="http://schemas.microsoft.com/office/drawing/2014/main" id="{BFB416C8-EED3-46C9-93EA-2EA481E3B742}"/>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00"/>
                </a:solidFill>
                <a:latin typeface="Calibri" panose="020F0502020204030204" pitchFamily="34" charset="0"/>
              </a:defRPr>
            </a:lvl1pPr>
          </a:lstStyle>
          <a:p>
            <a:pPr>
              <a:defRPr/>
            </a:pPr>
            <a:fld id="{58310447-A002-45C8-A46C-CF6C90A191A8}"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465" r:id="rId1"/>
    <p:sldLayoutId id="2147485466" r:id="rId2"/>
    <p:sldLayoutId id="2147485467" r:id="rId3"/>
    <p:sldLayoutId id="2147485461" r:id="rId4"/>
    <p:sldLayoutId id="2147485462" r:id="rId5"/>
    <p:sldLayoutId id="2147485463" r:id="rId6"/>
    <p:sldLayoutId id="2147485464" r:id="rId7"/>
    <p:sldLayoutId id="2147485468" r:id="rId8"/>
    <p:sldLayoutId id="2147485469" r:id="rId9"/>
    <p:sldLayoutId id="2147485470" r:id="rId10"/>
    <p:sldLayoutId id="2147485471" r:id="rId11"/>
  </p:sldLayoutIdLst>
  <p:hf hd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7">
            <a:extLst>
              <a:ext uri="{FF2B5EF4-FFF2-40B4-BE49-F238E27FC236}">
                <a16:creationId xmlns:a16="http://schemas.microsoft.com/office/drawing/2014/main" id="{E54E7B6A-22C7-491D-A9AC-81AB7FE7BA49}"/>
              </a:ext>
            </a:extLst>
          </p:cNvPr>
          <p:cNvSpPr>
            <a:spLocks noGrp="1"/>
          </p:cNvSpPr>
          <p:nvPr>
            <p:ph type="title"/>
          </p:nvPr>
        </p:nvSpPr>
        <p:spPr>
          <a:xfrm>
            <a:off x="452438" y="57150"/>
            <a:ext cx="8229600" cy="1143000"/>
          </a:xfrm>
        </p:spPr>
        <p:txBody>
          <a:bodyPr/>
          <a:lstStyle/>
          <a:p>
            <a:r>
              <a:rPr lang="en-US" altLang="en-US">
                <a:latin typeface="Times New Roman" panose="02020603050405020304" pitchFamily="18" charset="0"/>
                <a:cs typeface="Times New Roman" panose="02020603050405020304" pitchFamily="18" charset="0"/>
              </a:rPr>
              <a:t>Embedded System Design</a:t>
            </a:r>
          </a:p>
        </p:txBody>
      </p:sp>
      <p:sp>
        <p:nvSpPr>
          <p:cNvPr id="9" name="Content Placeholder 8">
            <a:extLst>
              <a:ext uri="{FF2B5EF4-FFF2-40B4-BE49-F238E27FC236}">
                <a16:creationId xmlns:a16="http://schemas.microsoft.com/office/drawing/2014/main" id="{863615FF-CD2D-4E69-B6EA-C279AB4A4421}"/>
              </a:ext>
            </a:extLst>
          </p:cNvPr>
          <p:cNvSpPr>
            <a:spLocks noGrp="1"/>
          </p:cNvSpPr>
          <p:nvPr>
            <p:ph idx="1"/>
          </p:nvPr>
        </p:nvSpPr>
        <p:spPr/>
        <p:txBody>
          <a:bodyPr/>
          <a:lstStyle/>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Unit II</a:t>
            </a:r>
            <a:br>
              <a:rPr lang="en-US" altLang="en-US" b="1" dirty="0">
                <a:solidFill>
                  <a:srgbClr val="0000FF"/>
                </a:solidFill>
                <a:latin typeface="Times New Roman" pitchFamily="18" charset="0"/>
                <a:cs typeface="Times New Roman" pitchFamily="18" charset="0"/>
              </a:rPr>
            </a:br>
            <a:endParaRPr lang="en-US" altLang="en-US" b="1" dirty="0">
              <a:solidFill>
                <a:srgbClr val="0000FF"/>
              </a:solidFill>
              <a:latin typeface="Times New Roman" pitchFamily="18" charset="0"/>
              <a:cs typeface="Times New Roman" pitchFamily="18" charset="0"/>
            </a:endParaRPr>
          </a:p>
          <a:p>
            <a:pPr algn="ctr" eaLnBrk="1" hangingPunct="1">
              <a:buFont typeface="Arial" charset="0"/>
              <a:buNone/>
              <a:defRPr/>
            </a:pPr>
            <a:r>
              <a:rPr lang="en-US" altLang="en-US" b="1" dirty="0">
                <a:solidFill>
                  <a:srgbClr val="0000FF"/>
                </a:solidFill>
                <a:latin typeface="Times New Roman" pitchFamily="18" charset="0"/>
                <a:cs typeface="Times New Roman" pitchFamily="18" charset="0"/>
              </a:rPr>
              <a:t>Typical Embedded System</a:t>
            </a:r>
          </a:p>
          <a:p>
            <a:pPr algn="ctr" eaLnBrk="1" hangingPunct="1">
              <a:buFont typeface="Arial" charset="0"/>
              <a:buNone/>
              <a:defRPr/>
            </a:pPr>
            <a:endParaRPr lang="en-US" altLang="en-US" b="1" dirty="0">
              <a:solidFill>
                <a:srgbClr val="0000FF"/>
              </a:solidFill>
            </a:endParaRPr>
          </a:p>
          <a:p>
            <a:pPr algn="ctr" eaLnBrk="1" hangingPunct="1">
              <a:buFont typeface="Arial" charset="0"/>
              <a:buNone/>
              <a:defRPr/>
            </a:pPr>
            <a:endParaRPr lang="en-US" b="1" dirty="0">
              <a:solidFill>
                <a:srgbClr val="0000FF"/>
              </a:solidFill>
            </a:endParaRP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Mr. A. Chandra Shaker</a:t>
            </a:r>
          </a:p>
          <a:p>
            <a:pPr algn="ctr" eaLnBrk="1" hangingPunct="1">
              <a:lnSpc>
                <a:spcPct val="80000"/>
              </a:lnSpc>
              <a:buFont typeface="Arial" charset="0"/>
              <a:buNone/>
              <a:defRPr/>
            </a:pPr>
            <a:r>
              <a:rPr lang="en-US" altLang="en-US" sz="2400" b="1" dirty="0">
                <a:latin typeface="Times New Roman" pitchFamily="18" charset="0"/>
                <a:cs typeface="Times New Roman" pitchFamily="18" charset="0"/>
              </a:rPr>
              <a:t> Asst. Prof.</a:t>
            </a:r>
          </a:p>
          <a:p>
            <a:pPr algn="ctr" eaLnBrk="1" hangingPunct="1">
              <a:buFont typeface="Arial" charset="0"/>
              <a:buNone/>
              <a:defRPr/>
            </a:pPr>
            <a:endParaRPr lang="en-US" dirty="0"/>
          </a:p>
        </p:txBody>
      </p:sp>
      <p:sp>
        <p:nvSpPr>
          <p:cNvPr id="10244" name="Date Placeholder 3">
            <a:extLst>
              <a:ext uri="{FF2B5EF4-FFF2-40B4-BE49-F238E27FC236}">
                <a16:creationId xmlns:a16="http://schemas.microsoft.com/office/drawing/2014/main" id="{7204F060-3BAF-4A8E-BE3E-C21677485AB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8D02F744-E598-45D0-9787-F0ECD2A10C9E}" type="datetime3">
              <a:rPr lang="en-US" altLang="en-US" sz="1600">
                <a:solidFill>
                  <a:srgbClr val="FFC000"/>
                </a:solidFill>
                <a:latin typeface="Times New Roman" panose="02020603050405020304" pitchFamily="18" charset="0"/>
              </a:rPr>
              <a:pPr fontAlgn="base">
                <a:spcBef>
                  <a:spcPct val="0"/>
                </a:spcBef>
                <a:spcAft>
                  <a:spcPct val="0"/>
                </a:spcAft>
                <a:buFontTx/>
                <a:buNone/>
              </a:pPr>
              <a:t>9 October 2020</a:t>
            </a:fld>
            <a:endParaRPr lang="en-US" altLang="en-US" sz="1600">
              <a:solidFill>
                <a:srgbClr val="FFC000"/>
              </a:solidFill>
              <a:latin typeface="Times New Roman" panose="02020603050405020304" pitchFamily="18" charset="0"/>
            </a:endParaRPr>
          </a:p>
        </p:txBody>
      </p:sp>
      <p:sp>
        <p:nvSpPr>
          <p:cNvPr id="10245" name="Footer Placeholder 4">
            <a:extLst>
              <a:ext uri="{FF2B5EF4-FFF2-40B4-BE49-F238E27FC236}">
                <a16:creationId xmlns:a16="http://schemas.microsoft.com/office/drawing/2014/main" id="{29325BEA-C9DC-474D-9181-C4883D7C137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0246" name="Slide Number Placeholder 5">
            <a:extLst>
              <a:ext uri="{FF2B5EF4-FFF2-40B4-BE49-F238E27FC236}">
                <a16:creationId xmlns:a16="http://schemas.microsoft.com/office/drawing/2014/main" id="{F5C99707-B960-44B9-885E-1D047960C0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59A6EA3-56A4-43D3-89C1-66303DABFDB3}" type="slidenum">
              <a:rPr lang="en-US" altLang="en-US" sz="1400">
                <a:solidFill>
                  <a:srgbClr val="FFC000"/>
                </a:solidFill>
                <a:latin typeface="Arial" panose="020B0604020202020204" pitchFamily="34" charset="0"/>
              </a:rPr>
              <a:pPr>
                <a:spcBef>
                  <a:spcPct val="0"/>
                </a:spcBef>
                <a:buFontTx/>
                <a:buNone/>
              </a:pPr>
              <a:t>1</a:t>
            </a:fld>
            <a:endParaRPr lang="en-US" altLang="en-US" sz="1400">
              <a:solidFill>
                <a:srgbClr val="FFC000"/>
              </a:solidFill>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0E672A0-6999-484F-855B-FE01FFC5D166}"/>
              </a:ext>
            </a:extLst>
          </p:cNvPr>
          <p:cNvSpPr>
            <a:spLocks noGrp="1"/>
          </p:cNvSpPr>
          <p:nvPr>
            <p:ph type="title"/>
          </p:nvPr>
        </p:nvSpPr>
        <p:spPr>
          <a:xfrm>
            <a:off x="452438" y="57150"/>
            <a:ext cx="8229600" cy="1143000"/>
          </a:xfrm>
        </p:spPr>
        <p:txBody>
          <a:bodyPr/>
          <a:lstStyle/>
          <a:p>
            <a:pPr eaLnBrk="1" hangingPunct="1"/>
            <a:r>
              <a:rPr lang="en-US" altLang="en-US" sz="3200">
                <a:latin typeface="Times New Roman" panose="02020603050405020304" pitchFamily="18" charset="0"/>
                <a:cs typeface="Times New Roman" panose="02020603050405020304" pitchFamily="18" charset="0"/>
              </a:rPr>
              <a:t>Typical Embedded System</a:t>
            </a:r>
          </a:p>
        </p:txBody>
      </p:sp>
      <p:sp>
        <p:nvSpPr>
          <p:cNvPr id="3" name="Content Placeholder 2">
            <a:extLst>
              <a:ext uri="{FF2B5EF4-FFF2-40B4-BE49-F238E27FC236}">
                <a16:creationId xmlns:a16="http://schemas.microsoft.com/office/drawing/2014/main" id="{F6EFC0BE-D587-4736-BF2E-179B1C2A461E}"/>
              </a:ext>
            </a:extLst>
          </p:cNvPr>
          <p:cNvSpPr>
            <a:spLocks noGrp="1"/>
          </p:cNvSpPr>
          <p:nvPr>
            <p:ph idx="1"/>
          </p:nvPr>
        </p:nvSpPr>
        <p:spPr/>
        <p:txBody>
          <a:bodyPr/>
          <a:lstStyle/>
          <a:p>
            <a:pPr>
              <a:buFont typeface="Arial" charset="0"/>
              <a:buNone/>
              <a:defRPr/>
            </a:pPr>
            <a:r>
              <a:rPr lang="en-US" sz="2800" b="1" dirty="0">
                <a:solidFill>
                  <a:srgbClr val="0000FF"/>
                </a:solidFill>
                <a:latin typeface="Times New Roman" pitchFamily="18" charset="0"/>
                <a:cs typeface="Times New Roman" pitchFamily="18" charset="0"/>
              </a:rPr>
              <a:t>Unit II</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Core of  Embedded System</a:t>
            </a:r>
          </a:p>
          <a:p>
            <a:pPr>
              <a:buFont typeface="Arial" panose="020B0604020202020204" pitchFamily="34" charset="0"/>
              <a:buChar char="•"/>
              <a:defRPr/>
            </a:pPr>
            <a:endParaRPr lang="en-US" sz="2400" dirty="0">
              <a:latin typeface="Times New Roman" pitchFamily="18" charset="0"/>
              <a:cs typeface="Times New Roman" pitchFamily="18" charset="0"/>
            </a:endParaRPr>
          </a:p>
          <a:p>
            <a:pPr>
              <a:buFont typeface="Arial" panose="020B0604020202020204" pitchFamily="34" charset="0"/>
              <a:buChar char="•"/>
              <a:defRPr/>
            </a:pPr>
            <a:r>
              <a:rPr lang="en-US" sz="2400" dirty="0">
                <a:latin typeface="Times New Roman" pitchFamily="18" charset="0"/>
                <a:cs typeface="Times New Roman" pitchFamily="18" charset="0"/>
              </a:rPr>
              <a:t>Memory</a:t>
            </a:r>
          </a:p>
          <a:p>
            <a:pPr lvl="1">
              <a:buFont typeface="Arial" panose="020B0604020202020204" pitchFamily="34" charset="0"/>
              <a:buChar char="•"/>
              <a:defRPr/>
            </a:pPr>
            <a:endParaRPr lang="en-US" sz="2000" dirty="0">
              <a:latin typeface="Times New Roman" pitchFamily="18" charset="0"/>
              <a:cs typeface="Times New Roman" pitchFamily="18" charset="0"/>
            </a:endParaRPr>
          </a:p>
          <a:p>
            <a:pPr>
              <a:buFont typeface="Arial" panose="020B0604020202020204" pitchFamily="34" charset="0"/>
              <a:buChar char="•"/>
              <a:defRPr/>
            </a:pPr>
            <a:r>
              <a:rPr lang="en-US" sz="2400" dirty="0">
                <a:solidFill>
                  <a:schemeClr val="tx1"/>
                </a:solidFill>
                <a:latin typeface="Times New Roman" pitchFamily="18" charset="0"/>
                <a:cs typeface="Times New Roman" pitchFamily="18" charset="0"/>
              </a:rPr>
              <a:t>Sensors and Actuators</a:t>
            </a:r>
          </a:p>
          <a:p>
            <a:pPr>
              <a:buFont typeface="Arial" panose="020B0604020202020204" pitchFamily="34" charset="0"/>
              <a:buChar char="•"/>
              <a:defRPr/>
            </a:pPr>
            <a:endParaRPr lang="en-US" sz="2400" dirty="0">
              <a:solidFill>
                <a:schemeClr val="tx1"/>
              </a:solidFill>
              <a:latin typeface="Times New Roman" pitchFamily="18" charset="0"/>
              <a:cs typeface="Times New Roman" pitchFamily="18" charset="0"/>
            </a:endParaRPr>
          </a:p>
          <a:p>
            <a:pPr>
              <a:buFont typeface="Arial" panose="020B0604020202020204" pitchFamily="34" charset="0"/>
              <a:buChar char="•"/>
              <a:defRPr/>
            </a:pPr>
            <a:r>
              <a:rPr lang="en-US" sz="2400" b="1" dirty="0">
                <a:solidFill>
                  <a:schemeClr val="tx1"/>
                </a:solidFill>
                <a:latin typeface="Times New Roman" pitchFamily="18" charset="0"/>
                <a:cs typeface="Times New Roman" pitchFamily="18" charset="0"/>
              </a:rPr>
              <a:t>Communication Interface</a:t>
            </a:r>
          </a:p>
          <a:p>
            <a:pPr>
              <a:buFont typeface="Arial" panose="020B0604020202020204" pitchFamily="34" charset="0"/>
              <a:buChar char="•"/>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chemeClr val="tx1"/>
              </a:solidFill>
            </a:endParaRPr>
          </a:p>
          <a:p>
            <a:pPr>
              <a:buFont typeface="Arial" charset="0"/>
              <a:buNone/>
              <a:defRPr/>
            </a:pPr>
            <a:endParaRPr lang="en-US" sz="2400" dirty="0">
              <a:solidFill>
                <a:srgbClr val="0000FF"/>
              </a:solidFill>
            </a:endParaRPr>
          </a:p>
          <a:p>
            <a:pPr>
              <a:buFont typeface="Arial" charset="0"/>
              <a:buNone/>
              <a:defRPr/>
            </a:pPr>
            <a:endParaRPr lang="en-US" sz="2400" dirty="0">
              <a:solidFill>
                <a:srgbClr val="0000FF"/>
              </a:solidFill>
            </a:endParaRPr>
          </a:p>
        </p:txBody>
      </p:sp>
      <p:sp>
        <p:nvSpPr>
          <p:cNvPr id="11268" name="Date Placeholder 3">
            <a:extLst>
              <a:ext uri="{FF2B5EF4-FFF2-40B4-BE49-F238E27FC236}">
                <a16:creationId xmlns:a16="http://schemas.microsoft.com/office/drawing/2014/main" id="{DEC888F2-95A6-41C1-A372-4917E7D444D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B48E8CB-BCB4-4087-A61F-D7947F2A2D07}" type="datetime3">
              <a:rPr lang="en-US" altLang="en-US" sz="1600">
                <a:solidFill>
                  <a:srgbClr val="FFC000"/>
                </a:solidFill>
                <a:latin typeface="Times New Roman" panose="02020603050405020304" pitchFamily="18" charset="0"/>
              </a:rPr>
              <a:pPr fontAlgn="base">
                <a:spcBef>
                  <a:spcPct val="0"/>
                </a:spcBef>
                <a:spcAft>
                  <a:spcPct val="0"/>
                </a:spcAft>
                <a:buFontTx/>
                <a:buNone/>
              </a:pPr>
              <a:t>9 October 2020</a:t>
            </a:fld>
            <a:endParaRPr lang="en-US" altLang="en-US" sz="1600">
              <a:solidFill>
                <a:srgbClr val="FFC000"/>
              </a:solidFill>
              <a:latin typeface="Times New Roman" panose="02020603050405020304" pitchFamily="18" charset="0"/>
            </a:endParaRPr>
          </a:p>
        </p:txBody>
      </p:sp>
      <p:sp>
        <p:nvSpPr>
          <p:cNvPr id="11269" name="Footer Placeholder 4">
            <a:extLst>
              <a:ext uri="{FF2B5EF4-FFF2-40B4-BE49-F238E27FC236}">
                <a16:creationId xmlns:a16="http://schemas.microsoft.com/office/drawing/2014/main" id="{3921D1F2-7378-4AD2-8737-7CDB673A4C1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 Design</a:t>
            </a:r>
          </a:p>
        </p:txBody>
      </p:sp>
      <p:sp>
        <p:nvSpPr>
          <p:cNvPr id="11270" name="Slide Number Placeholder 5">
            <a:extLst>
              <a:ext uri="{FF2B5EF4-FFF2-40B4-BE49-F238E27FC236}">
                <a16:creationId xmlns:a16="http://schemas.microsoft.com/office/drawing/2014/main" id="{EB691E27-0355-4452-8C46-2074B51508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1185110-152B-4374-986F-DB34730049AB}" type="slidenum">
              <a:rPr lang="en-US" altLang="en-US" sz="1400">
                <a:solidFill>
                  <a:srgbClr val="FFC000"/>
                </a:solidFill>
                <a:latin typeface="Times New Roman" panose="02020603050405020304" pitchFamily="18" charset="0"/>
                <a:cs typeface="Times New Roman" panose="02020603050405020304" pitchFamily="18" charset="0"/>
              </a:rPr>
              <a:pPr>
                <a:spcBef>
                  <a:spcPct val="0"/>
                </a:spcBef>
                <a:buFontTx/>
                <a:buNone/>
              </a:pPr>
              <a:t>2</a:t>
            </a:fld>
            <a:endParaRPr lang="en-US" altLang="en-US" sz="1400">
              <a:solidFill>
                <a:srgbClr val="FFC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354B9C84-3C8B-4DC1-A034-A76D6E9413BD}"/>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B9756B1-1E91-4E36-9B13-C4E4DE95BCA1}"/>
              </a:ext>
            </a:extLst>
          </p:cNvPr>
          <p:cNvSpPr>
            <a:spLocks noGrp="1"/>
          </p:cNvSpPr>
          <p:nvPr>
            <p:ph idx="1"/>
          </p:nvPr>
        </p:nvSpPr>
        <p:spPr>
          <a:xfrm>
            <a:off x="0" y="1554163"/>
            <a:ext cx="9144000" cy="609600"/>
          </a:xfrm>
        </p:spPr>
        <p:txBody>
          <a:bodyPr/>
          <a:lstStyle/>
          <a:p>
            <a:pPr marL="0" lvl="3" indent="0" algn="ctr" eaLnBrk="1" hangingPunct="1">
              <a:buNone/>
              <a:defRPr/>
            </a:pPr>
            <a:r>
              <a:rPr lang="it-IT" sz="2400" b="1" kern="0" dirty="0">
                <a:solidFill>
                  <a:srgbClr val="0000FF"/>
                </a:solidFill>
                <a:latin typeface="Times New Roman"/>
              </a:rPr>
              <a:t>On-board Communication Interface – </a:t>
            </a:r>
            <a:r>
              <a:rPr lang="en-US" sz="2400" b="1" kern="0" dirty="0">
                <a:solidFill>
                  <a:srgbClr val="0000FF"/>
                </a:solidFill>
                <a:latin typeface="Times New Roman"/>
              </a:rPr>
              <a:t>UART</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5780" name="Date Placeholder 3">
            <a:extLst>
              <a:ext uri="{FF2B5EF4-FFF2-40B4-BE49-F238E27FC236}">
                <a16:creationId xmlns:a16="http://schemas.microsoft.com/office/drawing/2014/main" id="{09CCC77B-838B-4A4D-BA6F-BDBE0C0E1D1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CE2E7CA-E773-47D0-8CC2-0C2E070420CF}" type="datetime3">
              <a:rPr lang="en-US" altLang="en-US" sz="1600">
                <a:solidFill>
                  <a:srgbClr val="FFC000"/>
                </a:solidFill>
                <a:latin typeface="Times New Roman" panose="02020603050405020304" pitchFamily="18" charset="0"/>
              </a:rPr>
              <a:pPr fontAlgn="base">
                <a:spcBef>
                  <a:spcPct val="0"/>
                </a:spcBef>
                <a:spcAft>
                  <a:spcPct val="0"/>
                </a:spcAft>
                <a:buFontTx/>
                <a:buNone/>
              </a:pPr>
              <a:t>9 October 2020</a:t>
            </a:fld>
            <a:endParaRPr lang="en-US" altLang="en-US" sz="1600">
              <a:solidFill>
                <a:srgbClr val="FFC000"/>
              </a:solidFill>
              <a:latin typeface="Times New Roman" panose="02020603050405020304" pitchFamily="18" charset="0"/>
            </a:endParaRPr>
          </a:p>
        </p:txBody>
      </p:sp>
      <p:sp>
        <p:nvSpPr>
          <p:cNvPr id="75781" name="Footer Placeholder 4">
            <a:extLst>
              <a:ext uri="{FF2B5EF4-FFF2-40B4-BE49-F238E27FC236}">
                <a16:creationId xmlns:a16="http://schemas.microsoft.com/office/drawing/2014/main" id="{0585702E-483A-4FB6-953A-615318041B7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5782" name="Slide Number Placeholder 5">
            <a:extLst>
              <a:ext uri="{FF2B5EF4-FFF2-40B4-BE49-F238E27FC236}">
                <a16:creationId xmlns:a16="http://schemas.microsoft.com/office/drawing/2014/main" id="{E238828A-2F8C-4B49-A1EB-C230C48616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7759219-87E6-4A62-8DB9-B7A4F0F5F23E}" type="slidenum">
              <a:rPr lang="en-US" altLang="en-US" sz="1400">
                <a:solidFill>
                  <a:srgbClr val="FFC000"/>
                </a:solidFill>
                <a:latin typeface="Arial" panose="020B0604020202020204" pitchFamily="34" charset="0"/>
              </a:rPr>
              <a:pPr>
                <a:spcBef>
                  <a:spcPct val="0"/>
                </a:spcBef>
                <a:buFontTx/>
                <a:buNone/>
              </a:pPr>
              <a:t>3</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6C8C411-D956-4270-85A4-5BAB3BD4313A}"/>
              </a:ext>
            </a:extLst>
          </p:cNvPr>
          <p:cNvSpPr txBox="1">
            <a:spLocks/>
          </p:cNvSpPr>
          <p:nvPr/>
        </p:nvSpPr>
        <p:spPr bwMode="auto">
          <a:xfrm>
            <a:off x="381000" y="2362199"/>
            <a:ext cx="8382000" cy="4075113"/>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Universal Asynchronous Receiver Transmitter  (UART) based data transmission is an asynchronous form of serial data transmission.</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serial communication settings (Baud rate, No. of bits per byte, parity, No. of start bits and stop bit and flow control) for both transmitter and receiver should be set as identical.</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start and stop of communication is indicated through inserting special bits in the data stream.</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indent="-342900"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algn="just">
              <a:spcBef>
                <a:spcPct val="20000"/>
              </a:spcBef>
              <a:defRPr/>
            </a:pPr>
            <a:r>
              <a:rPr lang="en-US" sz="2000" kern="0" dirty="0">
                <a:solidFill>
                  <a:srgbClr val="000000"/>
                </a:solidFill>
                <a:latin typeface="Times New Roman"/>
              </a:rPr>
              <a:t> </a:t>
            </a:r>
          </a:p>
          <a:p>
            <a:pPr marL="342900" indent="-342900" algn="just">
              <a:spcBef>
                <a:spcPct val="20000"/>
              </a:spcBef>
              <a:defRPr/>
            </a:pPr>
            <a:endParaRPr lang="en-US" sz="2000" kern="0"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a:extLst>
              <a:ext uri="{FF2B5EF4-FFF2-40B4-BE49-F238E27FC236}">
                <a16:creationId xmlns:a16="http://schemas.microsoft.com/office/drawing/2014/main" id="{354B9C84-3C8B-4DC1-A034-A76D6E9413BD}"/>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B9756B1-1E91-4E36-9B13-C4E4DE95BCA1}"/>
              </a:ext>
            </a:extLst>
          </p:cNvPr>
          <p:cNvSpPr>
            <a:spLocks noGrp="1"/>
          </p:cNvSpPr>
          <p:nvPr>
            <p:ph idx="1"/>
          </p:nvPr>
        </p:nvSpPr>
        <p:spPr>
          <a:xfrm>
            <a:off x="10160" y="1630048"/>
            <a:ext cx="9144000" cy="609600"/>
          </a:xfrm>
        </p:spPr>
        <p:txBody>
          <a:bodyPr/>
          <a:lstStyle/>
          <a:p>
            <a:pPr marL="0" lvl="3" indent="0" algn="ctr" eaLnBrk="1" hangingPunct="1">
              <a:buNone/>
              <a:defRPr/>
            </a:pPr>
            <a:r>
              <a:rPr lang="it-IT" sz="2400" b="1" kern="0" dirty="0">
                <a:solidFill>
                  <a:srgbClr val="0000FF"/>
                </a:solidFill>
                <a:latin typeface="Times New Roman"/>
              </a:rPr>
              <a:t>On-board Communication Interface – </a:t>
            </a:r>
            <a:r>
              <a:rPr lang="en-US" sz="2400" b="1" kern="0" dirty="0">
                <a:solidFill>
                  <a:srgbClr val="0000FF"/>
                </a:solidFill>
                <a:latin typeface="Times New Roman"/>
              </a:rPr>
              <a:t>UART</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5780" name="Date Placeholder 3">
            <a:extLst>
              <a:ext uri="{FF2B5EF4-FFF2-40B4-BE49-F238E27FC236}">
                <a16:creationId xmlns:a16="http://schemas.microsoft.com/office/drawing/2014/main" id="{09CCC77B-838B-4A4D-BA6F-BDBE0C0E1D1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CE2E7CA-E773-47D0-8CC2-0C2E070420CF}" type="datetime3">
              <a:rPr lang="en-US" altLang="en-US" sz="1600">
                <a:solidFill>
                  <a:srgbClr val="FFC000"/>
                </a:solidFill>
                <a:latin typeface="Times New Roman" panose="02020603050405020304" pitchFamily="18" charset="0"/>
              </a:rPr>
              <a:pPr fontAlgn="base">
                <a:spcBef>
                  <a:spcPct val="0"/>
                </a:spcBef>
                <a:spcAft>
                  <a:spcPct val="0"/>
                </a:spcAft>
                <a:buFontTx/>
                <a:buNone/>
              </a:pPr>
              <a:t>9 October 2020</a:t>
            </a:fld>
            <a:endParaRPr lang="en-US" altLang="en-US" sz="1600">
              <a:solidFill>
                <a:srgbClr val="FFC000"/>
              </a:solidFill>
              <a:latin typeface="Times New Roman" panose="02020603050405020304" pitchFamily="18" charset="0"/>
            </a:endParaRPr>
          </a:p>
        </p:txBody>
      </p:sp>
      <p:sp>
        <p:nvSpPr>
          <p:cNvPr id="75781" name="Footer Placeholder 4">
            <a:extLst>
              <a:ext uri="{FF2B5EF4-FFF2-40B4-BE49-F238E27FC236}">
                <a16:creationId xmlns:a16="http://schemas.microsoft.com/office/drawing/2014/main" id="{0585702E-483A-4FB6-953A-615318041B7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5782" name="Slide Number Placeholder 5">
            <a:extLst>
              <a:ext uri="{FF2B5EF4-FFF2-40B4-BE49-F238E27FC236}">
                <a16:creationId xmlns:a16="http://schemas.microsoft.com/office/drawing/2014/main" id="{E238828A-2F8C-4B49-A1EB-C230C48616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7759219-87E6-4A62-8DB9-B7A4F0F5F23E}" type="slidenum">
              <a:rPr lang="en-US" altLang="en-US" sz="1400">
                <a:solidFill>
                  <a:srgbClr val="FFC000"/>
                </a:solidFill>
                <a:latin typeface="Arial" panose="020B0604020202020204" pitchFamily="34" charset="0"/>
              </a:rPr>
              <a:pPr>
                <a:spcBef>
                  <a:spcPct val="0"/>
                </a:spcBef>
                <a:buFontTx/>
                <a:buNone/>
              </a:pPr>
              <a:t>4</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D6C8C411-D956-4270-85A4-5BAB3BD4313A}"/>
              </a:ext>
            </a:extLst>
          </p:cNvPr>
          <p:cNvSpPr txBox="1">
            <a:spLocks/>
          </p:cNvSpPr>
          <p:nvPr/>
        </p:nvSpPr>
        <p:spPr bwMode="auto">
          <a:xfrm>
            <a:off x="381000" y="2362199"/>
            <a:ext cx="8382000" cy="4075113"/>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While sending a byte of data, a start bit is added first and a stop bit is added at the end of the bit stream. The least significant bit of the data byte follows the start bit. </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The ‘Start’ bit informs the receiver that a data byte is about to arrive. The receiver device starts polling its ‘receive line’ as per the baud rate settings.</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r>
              <a:rPr lang="en-US" sz="2000" kern="0" dirty="0">
                <a:solidFill>
                  <a:srgbClr val="000000"/>
                </a:solidFill>
                <a:latin typeface="Times New Roman"/>
              </a:rPr>
              <a:t>If parity is enabled for communication, the UART of the transmitting device adds a parity bit.</a:t>
            </a: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indent="-342900" algn="just">
              <a:spcBef>
                <a:spcPts val="0"/>
              </a:spcBef>
              <a:buFont typeface="Wingdings" pitchFamily="2" charset="2"/>
              <a:buChar char="ü"/>
              <a:defRPr/>
            </a:pPr>
            <a:endParaRPr lang="en-US" sz="2000" kern="0" dirty="0">
              <a:solidFill>
                <a:srgbClr val="000000"/>
              </a:solidFill>
              <a:latin typeface="Times New Roman"/>
            </a:endParaRPr>
          </a:p>
          <a:p>
            <a:pPr marL="342900" indent="-342900" algn="just">
              <a:spcBef>
                <a:spcPct val="20000"/>
              </a:spcBef>
              <a:buFont typeface="Wingdings" pitchFamily="2" charset="2"/>
              <a:buChar char="ü"/>
              <a:defRPr/>
            </a:pPr>
            <a:endParaRPr lang="en-US" sz="2000" kern="0" dirty="0">
              <a:solidFill>
                <a:srgbClr val="000000"/>
              </a:solidFill>
              <a:latin typeface="Times New Roman"/>
            </a:endParaRPr>
          </a:p>
          <a:p>
            <a:pPr algn="just">
              <a:spcBef>
                <a:spcPct val="20000"/>
              </a:spcBef>
              <a:defRPr/>
            </a:pPr>
            <a:r>
              <a:rPr lang="en-US" sz="2000" kern="0" dirty="0">
                <a:solidFill>
                  <a:srgbClr val="000000"/>
                </a:solidFill>
                <a:latin typeface="Times New Roman"/>
              </a:rPr>
              <a:t> </a:t>
            </a:r>
          </a:p>
          <a:p>
            <a:pPr marL="342900" indent="-342900" algn="just">
              <a:spcBef>
                <a:spcPct val="20000"/>
              </a:spcBef>
              <a:defRPr/>
            </a:pPr>
            <a:endParaRPr lang="en-US" sz="2000" kern="0" dirty="0">
              <a:solidFill>
                <a:srgbClr val="000000"/>
              </a:solidFill>
              <a:latin typeface="Times New Roman"/>
            </a:endParaRPr>
          </a:p>
        </p:txBody>
      </p:sp>
    </p:spTree>
    <p:extLst>
      <p:ext uri="{BB962C8B-B14F-4D97-AF65-F5344CB8AC3E}">
        <p14:creationId xmlns:p14="http://schemas.microsoft.com/office/powerpoint/2010/main" val="4091376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a:extLst>
              <a:ext uri="{FF2B5EF4-FFF2-40B4-BE49-F238E27FC236}">
                <a16:creationId xmlns:a16="http://schemas.microsoft.com/office/drawing/2014/main" id="{2B4AF120-AE98-4F16-91B3-CE077B102A02}"/>
              </a:ext>
            </a:extLst>
          </p:cNvPr>
          <p:cNvSpPr>
            <a:spLocks noGrp="1"/>
          </p:cNvSpPr>
          <p:nvPr>
            <p:ph type="title"/>
          </p:nvPr>
        </p:nvSpPr>
        <p:spPr>
          <a:xfrm>
            <a:off x="452438" y="57150"/>
            <a:ext cx="8229600" cy="1143000"/>
          </a:xfrm>
        </p:spPr>
        <p:txBody>
          <a:bodyPr/>
          <a:lstStyle/>
          <a:p>
            <a:r>
              <a:rPr lang="en-US" altLang="en-US" sz="3200">
                <a:latin typeface="Times New Roman" panose="02020603050405020304" pitchFamily="18" charset="0"/>
                <a:cs typeface="Times New Roman" panose="02020603050405020304" pitchFamily="18" charset="0"/>
              </a:rPr>
              <a:t>Typical Embedded System</a:t>
            </a:r>
            <a:endParaRPr lang="en-IN" altLang="en-US">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557268F-5DB2-4DC0-A7C8-56A7FD766E25}"/>
              </a:ext>
            </a:extLst>
          </p:cNvPr>
          <p:cNvSpPr>
            <a:spLocks noGrp="1"/>
          </p:cNvSpPr>
          <p:nvPr>
            <p:ph idx="1"/>
          </p:nvPr>
        </p:nvSpPr>
        <p:spPr>
          <a:xfrm>
            <a:off x="0" y="1319213"/>
            <a:ext cx="9144000" cy="609600"/>
          </a:xfrm>
        </p:spPr>
        <p:txBody>
          <a:bodyPr/>
          <a:lstStyle/>
          <a:p>
            <a:pPr marL="0" lvl="3" indent="0" algn="ctr" eaLnBrk="1" hangingPunct="1">
              <a:buNone/>
              <a:defRPr/>
            </a:pPr>
            <a:r>
              <a:rPr lang="en-US" sz="2400" b="1" kern="0" dirty="0">
                <a:solidFill>
                  <a:srgbClr val="0000FF"/>
                </a:solidFill>
                <a:latin typeface="Times New Roman"/>
              </a:rPr>
              <a:t>UART</a:t>
            </a:r>
          </a:p>
          <a:p>
            <a:pPr marL="0" indent="0" algn="ctr" eaLnBrk="1" hangingPunct="1">
              <a:defRPr/>
            </a:pPr>
            <a:endParaRPr lang="en-US" sz="2400" b="1" kern="0" dirty="0">
              <a:solidFill>
                <a:srgbClr val="0000FF"/>
              </a:solidFill>
              <a:latin typeface="Times New Roman"/>
              <a:cs typeface="+mn-cs"/>
            </a:endParaRPr>
          </a:p>
          <a:p>
            <a:pPr marL="0" indent="0" algn="just" eaLnBrk="1" hangingPunct="1">
              <a:spcBef>
                <a:spcPts val="0"/>
              </a:spcBef>
              <a:defRPr/>
            </a:pPr>
            <a:endParaRPr lang="en-US" sz="2000" b="1" kern="0" dirty="0">
              <a:solidFill>
                <a:srgbClr val="0000FF"/>
              </a:solidFill>
              <a:latin typeface="Times New Roman"/>
              <a:cs typeface="+mn-cs"/>
            </a:endParaRPr>
          </a:p>
          <a:p>
            <a:pPr marL="0" indent="0">
              <a:defRPr/>
            </a:pPr>
            <a:endParaRPr lang="en-US" sz="2400" kern="0" dirty="0">
              <a:solidFill>
                <a:srgbClr val="000000"/>
              </a:solidFill>
              <a:latin typeface="Times New Roman"/>
              <a:cs typeface="+mn-cs"/>
            </a:endParaRPr>
          </a:p>
          <a:p>
            <a:pPr>
              <a:buFont typeface="Arial" charset="0"/>
              <a:buNone/>
              <a:defRPr/>
            </a:pPr>
            <a:r>
              <a:rPr lang="en-US" sz="2000" kern="0" dirty="0">
                <a:solidFill>
                  <a:srgbClr val="000000"/>
                </a:solidFill>
                <a:latin typeface="Times New Roman"/>
                <a:cs typeface="+mn-cs"/>
              </a:rPr>
              <a:t> </a:t>
            </a:r>
          </a:p>
          <a:p>
            <a:pPr marL="284163" indent="-284163" algn="just" eaLnBrk="1" hangingPunct="1">
              <a:spcBef>
                <a:spcPts val="0"/>
              </a:spcBef>
              <a:buFont typeface="Wingdings" pitchFamily="2" charset="2"/>
              <a:buChar char="q"/>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marL="284163" indent="-284163" algn="just" eaLnBrk="1" hangingPunct="1">
              <a:spcBef>
                <a:spcPts val="0"/>
              </a:spcBef>
              <a:defRPr/>
            </a:pPr>
            <a:endParaRPr lang="en-US" sz="2000" kern="0" dirty="0">
              <a:solidFill>
                <a:srgbClr val="000000"/>
              </a:solidFill>
              <a:latin typeface="Times New Roman"/>
              <a:cs typeface="+mn-cs"/>
            </a:endParaRPr>
          </a:p>
          <a:p>
            <a:pPr>
              <a:buFont typeface="Arial" charset="0"/>
              <a:buNone/>
              <a:defRPr/>
            </a:pPr>
            <a:endParaRPr lang="en-IN" dirty="0"/>
          </a:p>
        </p:txBody>
      </p:sp>
      <p:sp>
        <p:nvSpPr>
          <p:cNvPr id="76804" name="Date Placeholder 3">
            <a:extLst>
              <a:ext uri="{FF2B5EF4-FFF2-40B4-BE49-F238E27FC236}">
                <a16:creationId xmlns:a16="http://schemas.microsoft.com/office/drawing/2014/main" id="{BC8B0FEF-AE5B-4181-8730-A998968AC55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3CAE8C7-0883-429C-936C-2401187E706C}" type="datetime3">
              <a:rPr lang="en-US" altLang="en-US" sz="1600">
                <a:solidFill>
                  <a:srgbClr val="FFC000"/>
                </a:solidFill>
                <a:latin typeface="Times New Roman" panose="02020603050405020304" pitchFamily="18" charset="0"/>
              </a:rPr>
              <a:pPr fontAlgn="base">
                <a:spcBef>
                  <a:spcPct val="0"/>
                </a:spcBef>
                <a:spcAft>
                  <a:spcPct val="0"/>
                </a:spcAft>
                <a:buFontTx/>
                <a:buNone/>
              </a:pPr>
              <a:t>9 October 2020</a:t>
            </a:fld>
            <a:endParaRPr lang="en-US" altLang="en-US" sz="1600">
              <a:solidFill>
                <a:srgbClr val="FFC000"/>
              </a:solidFill>
              <a:latin typeface="Times New Roman" panose="02020603050405020304" pitchFamily="18" charset="0"/>
            </a:endParaRPr>
          </a:p>
        </p:txBody>
      </p:sp>
      <p:sp>
        <p:nvSpPr>
          <p:cNvPr id="76805" name="Footer Placeholder 4">
            <a:extLst>
              <a:ext uri="{FF2B5EF4-FFF2-40B4-BE49-F238E27FC236}">
                <a16:creationId xmlns:a16="http://schemas.microsoft.com/office/drawing/2014/main" id="{F7B5847C-6AA3-4D27-BD50-7D158900152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1600">
                <a:solidFill>
                  <a:srgbClr val="FFC000"/>
                </a:solidFill>
                <a:latin typeface="Times New Roman" panose="02020603050405020304" pitchFamily="18" charset="0"/>
              </a:rPr>
              <a:t>Embedded Systems Design</a:t>
            </a:r>
          </a:p>
        </p:txBody>
      </p:sp>
      <p:sp>
        <p:nvSpPr>
          <p:cNvPr id="76806" name="Slide Number Placeholder 5">
            <a:extLst>
              <a:ext uri="{FF2B5EF4-FFF2-40B4-BE49-F238E27FC236}">
                <a16:creationId xmlns:a16="http://schemas.microsoft.com/office/drawing/2014/main" id="{006F06ED-19FC-4EC8-8E24-440735355DE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A911DEA-9A35-48E9-A1BB-72801FECC775}" type="slidenum">
              <a:rPr lang="en-US" altLang="en-US" sz="1400">
                <a:solidFill>
                  <a:srgbClr val="FFC000"/>
                </a:solidFill>
                <a:latin typeface="Arial" panose="020B0604020202020204" pitchFamily="34" charset="0"/>
              </a:rPr>
              <a:pPr>
                <a:spcBef>
                  <a:spcPct val="0"/>
                </a:spcBef>
                <a:buFontTx/>
                <a:buNone/>
              </a:pPr>
              <a:t>5</a:t>
            </a:fld>
            <a:endParaRPr lang="en-US" altLang="en-US" sz="1400">
              <a:solidFill>
                <a:srgbClr val="FFC000"/>
              </a:solidFill>
              <a:latin typeface="Arial" panose="020B0604020202020204" pitchFamily="34" charset="0"/>
            </a:endParaRPr>
          </a:p>
        </p:txBody>
      </p:sp>
      <p:sp>
        <p:nvSpPr>
          <p:cNvPr id="12" name="Content Placeholder 2">
            <a:extLst>
              <a:ext uri="{FF2B5EF4-FFF2-40B4-BE49-F238E27FC236}">
                <a16:creationId xmlns:a16="http://schemas.microsoft.com/office/drawing/2014/main" id="{A20D54DE-CE24-4B9A-863D-938FB54A0EED}"/>
              </a:ext>
            </a:extLst>
          </p:cNvPr>
          <p:cNvSpPr txBox="1">
            <a:spLocks/>
          </p:cNvSpPr>
          <p:nvPr/>
        </p:nvSpPr>
        <p:spPr bwMode="auto">
          <a:xfrm>
            <a:off x="381000" y="1751013"/>
            <a:ext cx="8382000" cy="1630362"/>
          </a:xfrm>
          <a:prstGeom prst="rect">
            <a:avLst/>
          </a:prstGeom>
          <a:noFill/>
          <a:ln w="9525">
            <a:noFill/>
            <a:miter lim="800000"/>
            <a:headEnd/>
            <a:tailEnd/>
          </a:ln>
        </p:spPr>
        <p:txBody>
          <a:bodyPr/>
          <a:lstStyle/>
          <a:p>
            <a:pPr marL="342900" indent="-342900" algn="just">
              <a:spcBef>
                <a:spcPct val="20000"/>
              </a:spcBef>
              <a:buFont typeface="Wingdings" pitchFamily="2" charset="2"/>
              <a:buChar char="ü"/>
              <a:defRPr/>
            </a:pPr>
            <a:r>
              <a:rPr lang="en-US" sz="2000" kern="0" dirty="0">
                <a:solidFill>
                  <a:srgbClr val="000000"/>
                </a:solidFill>
                <a:latin typeface="Times New Roman"/>
              </a:rPr>
              <a:t>The UART of the receiving device calculates the parity of the bits received and compares it with the received parity bit for error checking.</a:t>
            </a:r>
          </a:p>
          <a:p>
            <a:pPr marL="342900" indent="-342900" algn="just">
              <a:spcBef>
                <a:spcPct val="20000"/>
              </a:spcBef>
              <a:buFont typeface="Wingdings" pitchFamily="2" charset="2"/>
              <a:buChar char="ü"/>
              <a:defRPr/>
            </a:pPr>
            <a:r>
              <a:rPr lang="en-US" sz="2000" kern="0" dirty="0">
                <a:solidFill>
                  <a:srgbClr val="000000"/>
                </a:solidFill>
                <a:latin typeface="Times New Roman"/>
              </a:rPr>
              <a:t>The UART of the receiving device discards the ‘Start’, ‘Stop’ and ‘Parity’ bit from the received bit stream and converts the received serial bit data to a word.</a:t>
            </a:r>
          </a:p>
          <a:p>
            <a:pPr algn="just">
              <a:spcBef>
                <a:spcPct val="20000"/>
              </a:spcBef>
              <a:defRPr/>
            </a:pPr>
            <a:r>
              <a:rPr lang="en-US" sz="2000" kern="0" dirty="0">
                <a:solidFill>
                  <a:srgbClr val="000000"/>
                </a:solidFill>
                <a:latin typeface="Times New Roman"/>
              </a:rPr>
              <a:t> </a:t>
            </a:r>
          </a:p>
          <a:p>
            <a:pPr marL="342900" indent="-342900" algn="just">
              <a:spcBef>
                <a:spcPct val="20000"/>
              </a:spcBef>
              <a:defRPr/>
            </a:pPr>
            <a:endParaRPr lang="en-US" sz="2000" kern="0" dirty="0">
              <a:solidFill>
                <a:srgbClr val="000000"/>
              </a:solidFill>
              <a:latin typeface="Times New Roman"/>
            </a:endParaRPr>
          </a:p>
        </p:txBody>
      </p:sp>
      <p:graphicFrame>
        <p:nvGraphicFramePr>
          <p:cNvPr id="76808" name="Object 1">
            <a:extLst>
              <a:ext uri="{FF2B5EF4-FFF2-40B4-BE49-F238E27FC236}">
                <a16:creationId xmlns:a16="http://schemas.microsoft.com/office/drawing/2014/main" id="{E10014B6-4EE1-40C6-A91E-560B48DCE827}"/>
              </a:ext>
            </a:extLst>
          </p:cNvPr>
          <p:cNvGraphicFramePr>
            <a:graphicFrameLocks noChangeAspect="1"/>
          </p:cNvGraphicFramePr>
          <p:nvPr/>
        </p:nvGraphicFramePr>
        <p:xfrm>
          <a:off x="1752600" y="3357563"/>
          <a:ext cx="5638800" cy="3048000"/>
        </p:xfrm>
        <a:graphic>
          <a:graphicData uri="http://schemas.openxmlformats.org/presentationml/2006/ole">
            <mc:AlternateContent xmlns:mc="http://schemas.openxmlformats.org/markup-compatibility/2006">
              <mc:Choice xmlns:v="urn:schemas-microsoft-com:vml" Requires="v">
                <p:oleObj spid="_x0000_s1026" name="Visio" r:id="rId3" imgW="3806571" imgH="2089023" progId="Visio.Drawing.11">
                  <p:embed/>
                </p:oleObj>
              </mc:Choice>
              <mc:Fallback>
                <p:oleObj name="Visio" r:id="rId3" imgW="3806571" imgH="2089023" progId="Visio.Drawing.11">
                  <p:embed/>
                  <p:pic>
                    <p:nvPicPr>
                      <p:cNvPr id="76808" name="Object 1">
                        <a:extLst>
                          <a:ext uri="{FF2B5EF4-FFF2-40B4-BE49-F238E27FC236}">
                            <a16:creationId xmlns:a16="http://schemas.microsoft.com/office/drawing/2014/main" id="{E10014B6-4EE1-40C6-A91E-560B48DCE8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3357563"/>
                        <a:ext cx="5638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chapter 3.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ch-4 presentation1</Template>
  <TotalTime>6579</TotalTime>
  <Words>314</Words>
  <Application>Microsoft Office PowerPoint</Application>
  <PresentationFormat>On-screen Show (4:3)</PresentationFormat>
  <Paragraphs>84</Paragraphs>
  <Slides>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vt:i4>
      </vt:variant>
    </vt:vector>
  </HeadingPairs>
  <TitlesOfParts>
    <vt:vector size="11" baseType="lpstr">
      <vt:lpstr>Arial</vt:lpstr>
      <vt:lpstr>Calibri</vt:lpstr>
      <vt:lpstr>Times New Roman</vt:lpstr>
      <vt:lpstr>Wingdings</vt:lpstr>
      <vt:lpstr>chapter 3.6</vt:lpstr>
      <vt:lpstr>Visio</vt:lpstr>
      <vt:lpstr>Embedded System Design</vt:lpstr>
      <vt:lpstr>Typical Embedded System</vt:lpstr>
      <vt:lpstr>Typical Embedded System</vt:lpstr>
      <vt:lpstr>Typical Embedded System</vt:lpstr>
      <vt:lpstr>Typical Embedded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VLSI Design</dc:title>
  <dc:creator>Chandra Shaker Arrabotu</dc:creator>
  <cp:lastModifiedBy>Chandra Shaker Arrabotu</cp:lastModifiedBy>
  <cp:revision>1288</cp:revision>
  <dcterms:created xsi:type="dcterms:W3CDTF">2009-10-31T05:17:17Z</dcterms:created>
  <dcterms:modified xsi:type="dcterms:W3CDTF">2020-10-09T11:13:22Z</dcterms:modified>
</cp:coreProperties>
</file>