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257" r:id="rId3"/>
    <p:sldId id="258" r:id="rId4"/>
    <p:sldId id="331" r:id="rId5"/>
    <p:sldId id="332" r:id="rId6"/>
    <p:sldId id="333" r:id="rId7"/>
    <p:sldId id="334" r:id="rId8"/>
    <p:sldId id="335" r:id="rId9"/>
    <p:sldId id="336" r:id="rId10"/>
    <p:sldId id="337" r:id="rId11"/>
    <p:sldId id="338" r:id="rId12"/>
    <p:sldId id="339" r:id="rId13"/>
    <p:sldId id="340" r:id="rId14"/>
    <p:sldId id="341" r:id="rId1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4" autoAdjust="0"/>
  </p:normalViewPr>
  <p:slideViewPr>
    <p:cSldViewPr>
      <p:cViewPr varScale="1">
        <p:scale>
          <a:sx n="63" d="100"/>
          <a:sy n="63" d="100"/>
        </p:scale>
        <p:origin x="780"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8F1A02-B41A-4F35-81D7-91C7B5EBC7D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C58533E-C457-49E2-95DA-23C98AAF4C8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4C295FD0-61DD-4A80-B101-3B3250FEB825}" type="datetimeFigureOut">
              <a:rPr lang="en-US"/>
              <a:pPr>
                <a:defRPr/>
              </a:pPr>
              <a:t>10/2/2020</a:t>
            </a:fld>
            <a:endParaRPr lang="en-US"/>
          </a:p>
        </p:txBody>
      </p:sp>
      <p:sp>
        <p:nvSpPr>
          <p:cNvPr id="4" name="Slide Image Placeholder 3">
            <a:extLst>
              <a:ext uri="{FF2B5EF4-FFF2-40B4-BE49-F238E27FC236}">
                <a16:creationId xmlns:a16="http://schemas.microsoft.com/office/drawing/2014/main" id="{A4D3B2CA-201A-4285-82A5-FB64E741F361}"/>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EB2C24F-8D18-4E49-8CA5-3E5BD566B07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C67EDE5-4053-43CB-8428-95F06395590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22E49786-D04E-4372-B475-5545088FE41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6CFDA3D-C80C-4A3C-85B5-A4F7B6B4E93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F56C754E-7DBA-4FFA-B528-3C772A3DAF67}"/>
              </a:ext>
            </a:extLst>
          </p:cNvPr>
          <p:cNvSpPr>
            <a:spLocks noGrp="1"/>
          </p:cNvSpPr>
          <p:nvPr>
            <p:ph type="dt" sz="half" idx="10"/>
          </p:nvPr>
        </p:nvSpPr>
        <p:spPr/>
        <p:txBody>
          <a:bodyPr/>
          <a:lstStyle>
            <a:lvl1pPr>
              <a:defRPr/>
            </a:lvl1pPr>
          </a:lstStyle>
          <a:p>
            <a:pPr>
              <a:defRPr/>
            </a:pPr>
            <a:fld id="{98AD4780-BFC0-4691-9C7E-13889BE5B823}" type="datetime3">
              <a:rPr lang="en-US"/>
              <a:pPr>
                <a:defRPr/>
              </a:pPr>
              <a:t>2 October 2020</a:t>
            </a:fld>
            <a:endParaRPr lang="en-US"/>
          </a:p>
        </p:txBody>
      </p:sp>
      <p:sp>
        <p:nvSpPr>
          <p:cNvPr id="5" name="Footer Placeholder 4">
            <a:extLst>
              <a:ext uri="{FF2B5EF4-FFF2-40B4-BE49-F238E27FC236}">
                <a16:creationId xmlns:a16="http://schemas.microsoft.com/office/drawing/2014/main" id="{349F0E04-B7A9-497C-894E-FA20E823F495}"/>
              </a:ext>
            </a:extLst>
          </p:cNvPr>
          <p:cNvSpPr>
            <a:spLocks noGrp="1"/>
          </p:cNvSpPr>
          <p:nvPr>
            <p:ph type="ftr" sz="quarter" idx="11"/>
          </p:nvPr>
        </p:nvSpPr>
        <p:spPr/>
        <p:txBody>
          <a:bodyPr/>
          <a:lstStyle>
            <a:lvl1pPr>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7509E071-7B9D-4C43-9B73-EC9C7C486D35}"/>
              </a:ext>
            </a:extLst>
          </p:cNvPr>
          <p:cNvSpPr>
            <a:spLocks noGrp="1"/>
          </p:cNvSpPr>
          <p:nvPr>
            <p:ph type="sldNum" sz="quarter" idx="12"/>
          </p:nvPr>
        </p:nvSpPr>
        <p:spPr/>
        <p:txBody>
          <a:bodyPr/>
          <a:lstStyle>
            <a:lvl1pPr>
              <a:defRPr/>
            </a:lvl1pPr>
          </a:lstStyle>
          <a:p>
            <a:pPr>
              <a:defRPr/>
            </a:pPr>
            <a:fld id="{604FEE13-1124-4647-9842-41F1AC180629}" type="slidenum">
              <a:rPr lang="en-US" altLang="en-US"/>
              <a:pPr>
                <a:defRPr/>
              </a:pPr>
              <a:t>‹#›</a:t>
            </a:fld>
            <a:endParaRPr lang="en-US" altLang="en-US"/>
          </a:p>
        </p:txBody>
      </p:sp>
    </p:spTree>
    <p:extLst>
      <p:ext uri="{BB962C8B-B14F-4D97-AF65-F5344CB8AC3E}">
        <p14:creationId xmlns:p14="http://schemas.microsoft.com/office/powerpoint/2010/main" val="308553808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2E2391-EDC0-420F-9873-75502B876130}"/>
              </a:ext>
            </a:extLst>
          </p:cNvPr>
          <p:cNvSpPr>
            <a:spLocks noGrp="1"/>
          </p:cNvSpPr>
          <p:nvPr>
            <p:ph type="dt" sz="half" idx="10"/>
          </p:nvPr>
        </p:nvSpPr>
        <p:spPr/>
        <p:txBody>
          <a:bodyPr/>
          <a:lstStyle>
            <a:lvl1pPr>
              <a:defRPr/>
            </a:lvl1pPr>
          </a:lstStyle>
          <a:p>
            <a:pPr>
              <a:defRPr/>
            </a:pPr>
            <a:fld id="{B5AA23A5-0DC7-4F06-8A8E-C5D6D9094F08}" type="datetime3">
              <a:rPr lang="en-US"/>
              <a:pPr>
                <a:defRPr/>
              </a:pPr>
              <a:t>2 October 2020</a:t>
            </a:fld>
            <a:endParaRPr lang="en-US"/>
          </a:p>
        </p:txBody>
      </p:sp>
      <p:sp>
        <p:nvSpPr>
          <p:cNvPr id="5" name="Footer Placeholder 4">
            <a:extLst>
              <a:ext uri="{FF2B5EF4-FFF2-40B4-BE49-F238E27FC236}">
                <a16:creationId xmlns:a16="http://schemas.microsoft.com/office/drawing/2014/main" id="{75EFA89B-AD4C-42C9-AF43-C9CF2405CC1B}"/>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D2B99D15-F565-423B-8DB0-7404809C4C67}"/>
              </a:ext>
            </a:extLst>
          </p:cNvPr>
          <p:cNvSpPr>
            <a:spLocks noGrp="1"/>
          </p:cNvSpPr>
          <p:nvPr>
            <p:ph type="sldNum" sz="quarter" idx="12"/>
          </p:nvPr>
        </p:nvSpPr>
        <p:spPr/>
        <p:txBody>
          <a:bodyPr/>
          <a:lstStyle>
            <a:lvl1pPr>
              <a:defRPr/>
            </a:lvl1pPr>
          </a:lstStyle>
          <a:p>
            <a:pPr>
              <a:defRPr/>
            </a:pPr>
            <a:fld id="{DAEA7846-0FD4-4F86-B279-8A000D91D5D8}" type="slidenum">
              <a:rPr lang="en-US" altLang="en-US"/>
              <a:pPr>
                <a:defRPr/>
              </a:pPr>
              <a:t>‹#›</a:t>
            </a:fld>
            <a:endParaRPr lang="en-US" altLang="en-US"/>
          </a:p>
        </p:txBody>
      </p:sp>
    </p:spTree>
    <p:extLst>
      <p:ext uri="{BB962C8B-B14F-4D97-AF65-F5344CB8AC3E}">
        <p14:creationId xmlns:p14="http://schemas.microsoft.com/office/powerpoint/2010/main" val="1491033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C9339B-57FD-47F4-A690-9EBB0A5831A7}"/>
              </a:ext>
            </a:extLst>
          </p:cNvPr>
          <p:cNvSpPr>
            <a:spLocks noGrp="1"/>
          </p:cNvSpPr>
          <p:nvPr>
            <p:ph type="dt" sz="half" idx="10"/>
          </p:nvPr>
        </p:nvSpPr>
        <p:spPr/>
        <p:txBody>
          <a:bodyPr/>
          <a:lstStyle>
            <a:lvl1pPr>
              <a:defRPr/>
            </a:lvl1pPr>
          </a:lstStyle>
          <a:p>
            <a:pPr>
              <a:defRPr/>
            </a:pPr>
            <a:fld id="{0579925C-B4D0-4BBC-9822-7690C4AB6B23}" type="datetime3">
              <a:rPr lang="en-US"/>
              <a:pPr>
                <a:defRPr/>
              </a:pPr>
              <a:t>2 October 2020</a:t>
            </a:fld>
            <a:endParaRPr lang="en-US"/>
          </a:p>
        </p:txBody>
      </p:sp>
      <p:sp>
        <p:nvSpPr>
          <p:cNvPr id="5" name="Footer Placeholder 4">
            <a:extLst>
              <a:ext uri="{FF2B5EF4-FFF2-40B4-BE49-F238E27FC236}">
                <a16:creationId xmlns:a16="http://schemas.microsoft.com/office/drawing/2014/main" id="{24A20E16-7DAA-464D-91B9-F23ED6CA5FBD}"/>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EFF560DE-BE1A-498B-AA13-E7A705394375}"/>
              </a:ext>
            </a:extLst>
          </p:cNvPr>
          <p:cNvSpPr>
            <a:spLocks noGrp="1"/>
          </p:cNvSpPr>
          <p:nvPr>
            <p:ph type="sldNum" sz="quarter" idx="12"/>
          </p:nvPr>
        </p:nvSpPr>
        <p:spPr/>
        <p:txBody>
          <a:bodyPr/>
          <a:lstStyle>
            <a:lvl1pPr>
              <a:defRPr/>
            </a:lvl1pPr>
          </a:lstStyle>
          <a:p>
            <a:pPr>
              <a:defRPr/>
            </a:pPr>
            <a:fld id="{519A9602-FB27-47FD-BBE8-FE9A2D93DC20}" type="slidenum">
              <a:rPr lang="en-US" altLang="en-US"/>
              <a:pPr>
                <a:defRPr/>
              </a:pPr>
              <a:t>‹#›</a:t>
            </a:fld>
            <a:endParaRPr lang="en-US" altLang="en-US"/>
          </a:p>
        </p:txBody>
      </p:sp>
    </p:spTree>
    <p:extLst>
      <p:ext uri="{BB962C8B-B14F-4D97-AF65-F5344CB8AC3E}">
        <p14:creationId xmlns:p14="http://schemas.microsoft.com/office/powerpoint/2010/main" val="134858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250C0D-53A4-49B7-BE98-2B0497D2FFDB}"/>
              </a:ext>
            </a:extLst>
          </p:cNvPr>
          <p:cNvSpPr/>
          <p:nvPr userDrawn="1"/>
        </p:nvSpPr>
        <p:spPr>
          <a:xfrm>
            <a:off x="0" y="6461125"/>
            <a:ext cx="12192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2BF85825-BCD9-4932-95BB-25F1C5A0FCFC}"/>
              </a:ext>
            </a:extLst>
          </p:cNvPr>
          <p:cNvCxnSpPr/>
          <p:nvPr/>
        </p:nvCxnSpPr>
        <p:spPr>
          <a:xfrm>
            <a:off x="0" y="1219200"/>
            <a:ext cx="12192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602268" y="57346"/>
            <a:ext cx="109728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6ACB72FA-FA6F-492E-8C8E-926F87FB4845}"/>
              </a:ext>
            </a:extLst>
          </p:cNvPr>
          <p:cNvSpPr>
            <a:spLocks noGrp="1"/>
          </p:cNvSpPr>
          <p:nvPr>
            <p:ph type="dt" sz="half" idx="10"/>
          </p:nvPr>
        </p:nvSpPr>
        <p:spPr>
          <a:xfrm>
            <a:off x="609600" y="6492875"/>
            <a:ext cx="2844800" cy="365125"/>
          </a:xfrm>
        </p:spPr>
        <p:txBody>
          <a:bodyPr/>
          <a:lstStyle>
            <a:lvl1pPr>
              <a:defRPr sz="1400" b="1">
                <a:solidFill>
                  <a:srgbClr val="FFC000"/>
                </a:solidFill>
                <a:latin typeface="Times New Roman" pitchFamily="18" charset="0"/>
                <a:cs typeface="Times New Roman" pitchFamily="18" charset="0"/>
              </a:defRPr>
            </a:lvl1pPr>
          </a:lstStyle>
          <a:p>
            <a:pPr>
              <a:defRPr/>
            </a:pPr>
            <a:fld id="{539ECF1E-9E0A-47DE-9D04-7D6AAA473D95}" type="datetime3">
              <a:rPr lang="en-US"/>
              <a:pPr>
                <a:defRPr/>
              </a:pPr>
              <a:t>2 October 2020</a:t>
            </a:fld>
            <a:endParaRPr lang="en-US" dirty="0"/>
          </a:p>
        </p:txBody>
      </p:sp>
      <p:sp>
        <p:nvSpPr>
          <p:cNvPr id="7" name="Footer Placeholder 4">
            <a:extLst>
              <a:ext uri="{FF2B5EF4-FFF2-40B4-BE49-F238E27FC236}">
                <a16:creationId xmlns:a16="http://schemas.microsoft.com/office/drawing/2014/main" id="{BFF75DF4-D805-46CD-98F4-BF0FA0273B04}"/>
              </a:ext>
            </a:extLst>
          </p:cNvPr>
          <p:cNvSpPr>
            <a:spLocks noGrp="1"/>
          </p:cNvSpPr>
          <p:nvPr>
            <p:ph type="ftr" sz="quarter" idx="11"/>
          </p:nvPr>
        </p:nvSpPr>
        <p:spPr>
          <a:xfrm>
            <a:off x="4165600" y="6478588"/>
            <a:ext cx="38608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Embedded System Design</a:t>
            </a:r>
            <a:endParaRPr lang="en-US" dirty="0"/>
          </a:p>
        </p:txBody>
      </p:sp>
      <p:sp>
        <p:nvSpPr>
          <p:cNvPr id="8" name="Slide Number Placeholder 5">
            <a:extLst>
              <a:ext uri="{FF2B5EF4-FFF2-40B4-BE49-F238E27FC236}">
                <a16:creationId xmlns:a16="http://schemas.microsoft.com/office/drawing/2014/main" id="{794882D8-BE63-47DE-B052-7C521437EB5E}"/>
              </a:ext>
            </a:extLst>
          </p:cNvPr>
          <p:cNvSpPr>
            <a:spLocks noGrp="1"/>
          </p:cNvSpPr>
          <p:nvPr>
            <p:ph type="sldNum" sz="quarter" idx="12"/>
          </p:nvPr>
        </p:nvSpPr>
        <p:spPr>
          <a:xfrm>
            <a:off x="9652000" y="6437313"/>
            <a:ext cx="23368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C7C1C406-0EBF-450D-AE34-837711EF8A42}" type="slidenum">
              <a:rPr lang="en-US" altLang="en-US"/>
              <a:pPr>
                <a:defRPr/>
              </a:pPr>
              <a:t>‹#›</a:t>
            </a:fld>
            <a:endParaRPr lang="en-US" altLang="en-US"/>
          </a:p>
        </p:txBody>
      </p:sp>
    </p:spTree>
    <p:extLst>
      <p:ext uri="{BB962C8B-B14F-4D97-AF65-F5344CB8AC3E}">
        <p14:creationId xmlns:p14="http://schemas.microsoft.com/office/powerpoint/2010/main" val="1336016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8BF27B-E3A6-453F-94F1-AF66397DBDEE}"/>
              </a:ext>
            </a:extLst>
          </p:cNvPr>
          <p:cNvSpPr>
            <a:spLocks noGrp="1"/>
          </p:cNvSpPr>
          <p:nvPr>
            <p:ph type="dt" sz="half" idx="10"/>
          </p:nvPr>
        </p:nvSpPr>
        <p:spPr/>
        <p:txBody>
          <a:bodyPr/>
          <a:lstStyle>
            <a:lvl1pPr>
              <a:defRPr>
                <a:solidFill>
                  <a:srgbClr val="FFFF00"/>
                </a:solidFill>
              </a:defRPr>
            </a:lvl1pPr>
          </a:lstStyle>
          <a:p>
            <a:pPr>
              <a:defRPr/>
            </a:pPr>
            <a:fld id="{BC8BA658-E009-47F9-8F9E-B688AFD8213B}" type="datetime3">
              <a:rPr lang="en-US"/>
              <a:pPr>
                <a:defRPr/>
              </a:pPr>
              <a:t>2 October 2020</a:t>
            </a:fld>
            <a:endParaRPr lang="en-US" dirty="0"/>
          </a:p>
        </p:txBody>
      </p:sp>
      <p:sp>
        <p:nvSpPr>
          <p:cNvPr id="5" name="Footer Placeholder 4">
            <a:extLst>
              <a:ext uri="{FF2B5EF4-FFF2-40B4-BE49-F238E27FC236}">
                <a16:creationId xmlns:a16="http://schemas.microsoft.com/office/drawing/2014/main" id="{2690A47A-0B4B-4218-A416-32167A9497C5}"/>
              </a:ext>
            </a:extLst>
          </p:cNvPr>
          <p:cNvSpPr>
            <a:spLocks noGrp="1"/>
          </p:cNvSpPr>
          <p:nvPr>
            <p:ph type="ftr" sz="quarter" idx="11"/>
          </p:nvPr>
        </p:nvSpPr>
        <p:spPr/>
        <p:txBody>
          <a:bodyPr/>
          <a:lstStyle>
            <a:lvl1pPr>
              <a:defRPr>
                <a:solidFill>
                  <a:srgbClr val="FFFF00"/>
                </a:solidFill>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C0818BDD-30C4-4CDF-A36B-4F7F010FA243}"/>
              </a:ext>
            </a:extLst>
          </p:cNvPr>
          <p:cNvSpPr>
            <a:spLocks noGrp="1"/>
          </p:cNvSpPr>
          <p:nvPr>
            <p:ph type="sldNum" sz="quarter" idx="12"/>
          </p:nvPr>
        </p:nvSpPr>
        <p:spPr/>
        <p:txBody>
          <a:bodyPr/>
          <a:lstStyle>
            <a:lvl1pPr>
              <a:defRPr/>
            </a:lvl1pPr>
          </a:lstStyle>
          <a:p>
            <a:pPr>
              <a:defRPr/>
            </a:pPr>
            <a:fld id="{53148A60-D22D-493D-985C-67DCA19E396C}" type="slidenum">
              <a:rPr lang="en-US" altLang="en-US"/>
              <a:pPr>
                <a:defRPr/>
              </a:pPr>
              <a:t>‹#›</a:t>
            </a:fld>
            <a:endParaRPr lang="en-US" altLang="en-US"/>
          </a:p>
        </p:txBody>
      </p:sp>
    </p:spTree>
    <p:extLst>
      <p:ext uri="{BB962C8B-B14F-4D97-AF65-F5344CB8AC3E}">
        <p14:creationId xmlns:p14="http://schemas.microsoft.com/office/powerpoint/2010/main" val="239486526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73CBEC0A-945F-4BC4-9A9D-8D752579E09A}"/>
              </a:ext>
            </a:extLst>
          </p:cNvPr>
          <p:cNvSpPr>
            <a:spLocks noGrp="1"/>
          </p:cNvSpPr>
          <p:nvPr>
            <p:ph type="dt" sz="half" idx="10"/>
          </p:nvPr>
        </p:nvSpPr>
        <p:spPr/>
        <p:txBody>
          <a:bodyPr/>
          <a:lstStyle>
            <a:lvl1pPr>
              <a:defRPr/>
            </a:lvl1pPr>
          </a:lstStyle>
          <a:p>
            <a:pPr>
              <a:defRPr/>
            </a:pPr>
            <a:fld id="{B9183562-17A6-4164-9073-9355B3BDB1FB}" type="datetime3">
              <a:rPr lang="en-US"/>
              <a:pPr>
                <a:defRPr/>
              </a:pPr>
              <a:t>2 October 2020</a:t>
            </a:fld>
            <a:endParaRPr lang="en-US" dirty="0"/>
          </a:p>
        </p:txBody>
      </p:sp>
      <p:sp>
        <p:nvSpPr>
          <p:cNvPr id="6" name="Footer Placeholder 4">
            <a:extLst>
              <a:ext uri="{FF2B5EF4-FFF2-40B4-BE49-F238E27FC236}">
                <a16:creationId xmlns:a16="http://schemas.microsoft.com/office/drawing/2014/main" id="{8E6DF9A1-20A0-46EA-BA5D-4C6DE2C32D8A}"/>
              </a:ext>
            </a:extLst>
          </p:cNvPr>
          <p:cNvSpPr>
            <a:spLocks noGrp="1"/>
          </p:cNvSpPr>
          <p:nvPr>
            <p:ph type="ftr" sz="quarter" idx="11"/>
          </p:nvPr>
        </p:nvSpPr>
        <p:spPr/>
        <p:txBody>
          <a:bodyPr/>
          <a:lstStyle>
            <a:lvl1pPr>
              <a:defRPr/>
            </a:lvl1pPr>
          </a:lstStyle>
          <a:p>
            <a:pPr>
              <a:defRPr/>
            </a:pPr>
            <a:r>
              <a:rPr lang="en-US"/>
              <a:t>Embedded System Design</a:t>
            </a:r>
          </a:p>
        </p:txBody>
      </p:sp>
      <p:sp>
        <p:nvSpPr>
          <p:cNvPr id="7" name="Slide Number Placeholder 5">
            <a:extLst>
              <a:ext uri="{FF2B5EF4-FFF2-40B4-BE49-F238E27FC236}">
                <a16:creationId xmlns:a16="http://schemas.microsoft.com/office/drawing/2014/main" id="{E3D94CFB-9CFE-40CA-A1C3-241AC2478C2E}"/>
              </a:ext>
            </a:extLst>
          </p:cNvPr>
          <p:cNvSpPr>
            <a:spLocks noGrp="1"/>
          </p:cNvSpPr>
          <p:nvPr>
            <p:ph type="sldNum" sz="quarter" idx="12"/>
          </p:nvPr>
        </p:nvSpPr>
        <p:spPr/>
        <p:txBody>
          <a:bodyPr/>
          <a:lstStyle>
            <a:lvl1pPr>
              <a:defRPr/>
            </a:lvl1pPr>
          </a:lstStyle>
          <a:p>
            <a:pPr>
              <a:defRPr/>
            </a:pPr>
            <a:fld id="{6362D694-9274-4D9F-9E83-6C2B6510776B}" type="slidenum">
              <a:rPr lang="en-US" altLang="en-US"/>
              <a:pPr>
                <a:defRPr/>
              </a:pPr>
              <a:t>‹#›</a:t>
            </a:fld>
            <a:endParaRPr lang="en-US" altLang="en-US"/>
          </a:p>
        </p:txBody>
      </p:sp>
    </p:spTree>
    <p:extLst>
      <p:ext uri="{BB962C8B-B14F-4D97-AF65-F5344CB8AC3E}">
        <p14:creationId xmlns:p14="http://schemas.microsoft.com/office/powerpoint/2010/main" val="1343120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54C05C9-ABAE-421B-B115-37EC82A24D43}"/>
              </a:ext>
            </a:extLst>
          </p:cNvPr>
          <p:cNvSpPr>
            <a:spLocks noGrp="1"/>
          </p:cNvSpPr>
          <p:nvPr>
            <p:ph type="dt" sz="half" idx="10"/>
          </p:nvPr>
        </p:nvSpPr>
        <p:spPr/>
        <p:txBody>
          <a:bodyPr/>
          <a:lstStyle>
            <a:lvl1pPr>
              <a:defRPr/>
            </a:lvl1pPr>
          </a:lstStyle>
          <a:p>
            <a:pPr>
              <a:defRPr/>
            </a:pPr>
            <a:fld id="{3485BC58-5251-4EF5-A5DA-E3BCEFBA4DE6}" type="datetime3">
              <a:rPr lang="en-US"/>
              <a:pPr>
                <a:defRPr/>
              </a:pPr>
              <a:t>2 October 2020</a:t>
            </a:fld>
            <a:endParaRPr lang="en-US" dirty="0"/>
          </a:p>
        </p:txBody>
      </p:sp>
      <p:sp>
        <p:nvSpPr>
          <p:cNvPr id="8" name="Footer Placeholder 4">
            <a:extLst>
              <a:ext uri="{FF2B5EF4-FFF2-40B4-BE49-F238E27FC236}">
                <a16:creationId xmlns:a16="http://schemas.microsoft.com/office/drawing/2014/main" id="{6956F27A-9396-49B7-BA01-13A04704F9BA}"/>
              </a:ext>
            </a:extLst>
          </p:cNvPr>
          <p:cNvSpPr>
            <a:spLocks noGrp="1"/>
          </p:cNvSpPr>
          <p:nvPr>
            <p:ph type="ftr" sz="quarter" idx="11"/>
          </p:nvPr>
        </p:nvSpPr>
        <p:spPr/>
        <p:txBody>
          <a:bodyPr/>
          <a:lstStyle>
            <a:lvl1pPr>
              <a:defRPr/>
            </a:lvl1pPr>
          </a:lstStyle>
          <a:p>
            <a:pPr>
              <a:defRPr/>
            </a:pPr>
            <a:r>
              <a:rPr lang="en-US"/>
              <a:t>Embedded System Design</a:t>
            </a:r>
          </a:p>
        </p:txBody>
      </p:sp>
      <p:sp>
        <p:nvSpPr>
          <p:cNvPr id="9" name="Slide Number Placeholder 5">
            <a:extLst>
              <a:ext uri="{FF2B5EF4-FFF2-40B4-BE49-F238E27FC236}">
                <a16:creationId xmlns:a16="http://schemas.microsoft.com/office/drawing/2014/main" id="{ABF44586-DE79-4F85-B783-32282D24B6E0}"/>
              </a:ext>
            </a:extLst>
          </p:cNvPr>
          <p:cNvSpPr>
            <a:spLocks noGrp="1"/>
          </p:cNvSpPr>
          <p:nvPr>
            <p:ph type="sldNum" sz="quarter" idx="12"/>
          </p:nvPr>
        </p:nvSpPr>
        <p:spPr/>
        <p:txBody>
          <a:bodyPr/>
          <a:lstStyle>
            <a:lvl1pPr>
              <a:defRPr/>
            </a:lvl1pPr>
          </a:lstStyle>
          <a:p>
            <a:pPr>
              <a:defRPr/>
            </a:pPr>
            <a:fld id="{D6EBF5FF-46CE-4C1D-8A15-AEDD0C2DA5D7}" type="slidenum">
              <a:rPr lang="en-US" altLang="en-US"/>
              <a:pPr>
                <a:defRPr/>
              </a:pPr>
              <a:t>‹#›</a:t>
            </a:fld>
            <a:endParaRPr lang="en-US" altLang="en-US"/>
          </a:p>
        </p:txBody>
      </p:sp>
    </p:spTree>
    <p:extLst>
      <p:ext uri="{BB962C8B-B14F-4D97-AF65-F5344CB8AC3E}">
        <p14:creationId xmlns:p14="http://schemas.microsoft.com/office/powerpoint/2010/main" val="244569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D52E834-DE57-4ECE-B413-0725476A5CEC}"/>
              </a:ext>
            </a:extLst>
          </p:cNvPr>
          <p:cNvSpPr>
            <a:spLocks noGrp="1"/>
          </p:cNvSpPr>
          <p:nvPr>
            <p:ph type="dt" sz="half" idx="10"/>
          </p:nvPr>
        </p:nvSpPr>
        <p:spPr/>
        <p:txBody>
          <a:bodyPr/>
          <a:lstStyle>
            <a:lvl1pPr>
              <a:defRPr/>
            </a:lvl1pPr>
          </a:lstStyle>
          <a:p>
            <a:pPr>
              <a:defRPr/>
            </a:pPr>
            <a:fld id="{B0A10B5F-46AC-4866-87EC-235C207680F6}" type="datetime3">
              <a:rPr lang="en-US"/>
              <a:pPr>
                <a:defRPr/>
              </a:pPr>
              <a:t>2 October 2020</a:t>
            </a:fld>
            <a:endParaRPr lang="en-US" dirty="0"/>
          </a:p>
        </p:txBody>
      </p:sp>
      <p:sp>
        <p:nvSpPr>
          <p:cNvPr id="4" name="Footer Placeholder 4">
            <a:extLst>
              <a:ext uri="{FF2B5EF4-FFF2-40B4-BE49-F238E27FC236}">
                <a16:creationId xmlns:a16="http://schemas.microsoft.com/office/drawing/2014/main" id="{645CF740-9434-432B-81CA-DBBFE91418C7}"/>
              </a:ext>
            </a:extLst>
          </p:cNvPr>
          <p:cNvSpPr>
            <a:spLocks noGrp="1"/>
          </p:cNvSpPr>
          <p:nvPr>
            <p:ph type="ftr" sz="quarter" idx="11"/>
          </p:nvPr>
        </p:nvSpPr>
        <p:spPr/>
        <p:txBody>
          <a:bodyPr/>
          <a:lstStyle>
            <a:lvl1pPr>
              <a:defRPr/>
            </a:lvl1pPr>
          </a:lstStyle>
          <a:p>
            <a:pPr>
              <a:defRPr/>
            </a:pPr>
            <a:r>
              <a:rPr lang="en-US"/>
              <a:t>Embedded System Design</a:t>
            </a:r>
          </a:p>
        </p:txBody>
      </p:sp>
      <p:sp>
        <p:nvSpPr>
          <p:cNvPr id="5" name="Slide Number Placeholder 5">
            <a:extLst>
              <a:ext uri="{FF2B5EF4-FFF2-40B4-BE49-F238E27FC236}">
                <a16:creationId xmlns:a16="http://schemas.microsoft.com/office/drawing/2014/main" id="{A75C5D59-982E-491B-8128-20870D6BFEBB}"/>
              </a:ext>
            </a:extLst>
          </p:cNvPr>
          <p:cNvSpPr>
            <a:spLocks noGrp="1"/>
          </p:cNvSpPr>
          <p:nvPr>
            <p:ph type="sldNum" sz="quarter" idx="12"/>
          </p:nvPr>
        </p:nvSpPr>
        <p:spPr/>
        <p:txBody>
          <a:bodyPr/>
          <a:lstStyle>
            <a:lvl1pPr>
              <a:defRPr/>
            </a:lvl1pPr>
          </a:lstStyle>
          <a:p>
            <a:pPr>
              <a:defRPr/>
            </a:pPr>
            <a:fld id="{7D46EE35-285F-4892-A493-B5AAF39C716A}" type="slidenum">
              <a:rPr lang="en-US" altLang="en-US"/>
              <a:pPr>
                <a:defRPr/>
              </a:pPr>
              <a:t>‹#›</a:t>
            </a:fld>
            <a:endParaRPr lang="en-US" altLang="en-US"/>
          </a:p>
        </p:txBody>
      </p:sp>
    </p:spTree>
    <p:extLst>
      <p:ext uri="{BB962C8B-B14F-4D97-AF65-F5344CB8AC3E}">
        <p14:creationId xmlns:p14="http://schemas.microsoft.com/office/powerpoint/2010/main" val="3314105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8853AF8-44A2-431B-965B-56257304046B}"/>
              </a:ext>
            </a:extLst>
          </p:cNvPr>
          <p:cNvSpPr>
            <a:spLocks noGrp="1"/>
          </p:cNvSpPr>
          <p:nvPr>
            <p:ph type="dt" sz="half" idx="10"/>
          </p:nvPr>
        </p:nvSpPr>
        <p:spPr/>
        <p:txBody>
          <a:bodyPr/>
          <a:lstStyle>
            <a:lvl1pPr>
              <a:defRPr/>
            </a:lvl1pPr>
          </a:lstStyle>
          <a:p>
            <a:pPr>
              <a:defRPr/>
            </a:pPr>
            <a:fld id="{87CED529-178F-47A1-9137-87D734F61E99}" type="datetime3">
              <a:rPr lang="en-US"/>
              <a:pPr>
                <a:defRPr/>
              </a:pPr>
              <a:t>2 October 2020</a:t>
            </a:fld>
            <a:endParaRPr lang="en-US" dirty="0"/>
          </a:p>
        </p:txBody>
      </p:sp>
      <p:sp>
        <p:nvSpPr>
          <p:cNvPr id="3" name="Footer Placeholder 4">
            <a:extLst>
              <a:ext uri="{FF2B5EF4-FFF2-40B4-BE49-F238E27FC236}">
                <a16:creationId xmlns:a16="http://schemas.microsoft.com/office/drawing/2014/main" id="{C339B2FB-B548-4FBA-9B77-49239605C339}"/>
              </a:ext>
            </a:extLst>
          </p:cNvPr>
          <p:cNvSpPr>
            <a:spLocks noGrp="1"/>
          </p:cNvSpPr>
          <p:nvPr>
            <p:ph type="ftr" sz="quarter" idx="11"/>
          </p:nvPr>
        </p:nvSpPr>
        <p:spPr/>
        <p:txBody>
          <a:bodyPr/>
          <a:lstStyle>
            <a:lvl1pPr>
              <a:defRPr/>
            </a:lvl1pPr>
          </a:lstStyle>
          <a:p>
            <a:pPr>
              <a:defRPr/>
            </a:pPr>
            <a:r>
              <a:rPr lang="en-US"/>
              <a:t>Embedded System Design</a:t>
            </a:r>
          </a:p>
        </p:txBody>
      </p:sp>
      <p:sp>
        <p:nvSpPr>
          <p:cNvPr id="4" name="Slide Number Placeholder 5">
            <a:extLst>
              <a:ext uri="{FF2B5EF4-FFF2-40B4-BE49-F238E27FC236}">
                <a16:creationId xmlns:a16="http://schemas.microsoft.com/office/drawing/2014/main" id="{E6DC505B-FFBB-4AF3-9B8D-C4D894304858}"/>
              </a:ext>
            </a:extLst>
          </p:cNvPr>
          <p:cNvSpPr>
            <a:spLocks noGrp="1"/>
          </p:cNvSpPr>
          <p:nvPr>
            <p:ph type="sldNum" sz="quarter" idx="12"/>
          </p:nvPr>
        </p:nvSpPr>
        <p:spPr/>
        <p:txBody>
          <a:bodyPr/>
          <a:lstStyle>
            <a:lvl1pPr>
              <a:defRPr/>
            </a:lvl1pPr>
          </a:lstStyle>
          <a:p>
            <a:pPr>
              <a:defRPr/>
            </a:pPr>
            <a:fld id="{D4A13921-2F31-43D1-8C0A-17EB4DA5E66B}" type="slidenum">
              <a:rPr lang="en-US" altLang="en-US"/>
              <a:pPr>
                <a:defRPr/>
              </a:pPr>
              <a:t>‹#›</a:t>
            </a:fld>
            <a:endParaRPr lang="en-US" altLang="en-US"/>
          </a:p>
        </p:txBody>
      </p:sp>
    </p:spTree>
    <p:extLst>
      <p:ext uri="{BB962C8B-B14F-4D97-AF65-F5344CB8AC3E}">
        <p14:creationId xmlns:p14="http://schemas.microsoft.com/office/powerpoint/2010/main" val="4243316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AF803D2-106B-4512-A659-B8D0A6DECA02}"/>
              </a:ext>
            </a:extLst>
          </p:cNvPr>
          <p:cNvSpPr>
            <a:spLocks noGrp="1"/>
          </p:cNvSpPr>
          <p:nvPr>
            <p:ph type="dt" sz="half" idx="10"/>
          </p:nvPr>
        </p:nvSpPr>
        <p:spPr/>
        <p:txBody>
          <a:bodyPr/>
          <a:lstStyle>
            <a:lvl1pPr>
              <a:defRPr/>
            </a:lvl1pPr>
          </a:lstStyle>
          <a:p>
            <a:pPr>
              <a:defRPr/>
            </a:pPr>
            <a:fld id="{58729A97-E73F-44FE-BDA6-1B4BCBA5BBD0}" type="datetime3">
              <a:rPr lang="en-US"/>
              <a:pPr>
                <a:defRPr/>
              </a:pPr>
              <a:t>2 October 2020</a:t>
            </a:fld>
            <a:endParaRPr lang="en-US"/>
          </a:p>
        </p:txBody>
      </p:sp>
      <p:sp>
        <p:nvSpPr>
          <p:cNvPr id="6" name="Footer Placeholder 4">
            <a:extLst>
              <a:ext uri="{FF2B5EF4-FFF2-40B4-BE49-F238E27FC236}">
                <a16:creationId xmlns:a16="http://schemas.microsoft.com/office/drawing/2014/main" id="{69552904-CCF0-4520-BEC0-A9182C01FFCC}"/>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21577161-C0A8-47AB-804D-F58CC22ED6F4}"/>
              </a:ext>
            </a:extLst>
          </p:cNvPr>
          <p:cNvSpPr>
            <a:spLocks noGrp="1"/>
          </p:cNvSpPr>
          <p:nvPr>
            <p:ph type="sldNum" sz="quarter" idx="12"/>
          </p:nvPr>
        </p:nvSpPr>
        <p:spPr/>
        <p:txBody>
          <a:bodyPr/>
          <a:lstStyle>
            <a:lvl1pPr>
              <a:defRPr/>
            </a:lvl1pPr>
          </a:lstStyle>
          <a:p>
            <a:pPr>
              <a:defRPr/>
            </a:pPr>
            <a:fld id="{8C10072A-3D77-4174-AF14-93972595D285}" type="slidenum">
              <a:rPr lang="en-US" altLang="en-US"/>
              <a:pPr>
                <a:defRPr/>
              </a:pPr>
              <a:t>‹#›</a:t>
            </a:fld>
            <a:endParaRPr lang="en-US" altLang="en-US"/>
          </a:p>
        </p:txBody>
      </p:sp>
    </p:spTree>
    <p:extLst>
      <p:ext uri="{BB962C8B-B14F-4D97-AF65-F5344CB8AC3E}">
        <p14:creationId xmlns:p14="http://schemas.microsoft.com/office/powerpoint/2010/main" val="4077085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F777D39-EFE8-4C30-AA4B-EB1B100FD99C}"/>
              </a:ext>
            </a:extLst>
          </p:cNvPr>
          <p:cNvSpPr>
            <a:spLocks noGrp="1"/>
          </p:cNvSpPr>
          <p:nvPr>
            <p:ph type="dt" sz="half" idx="10"/>
          </p:nvPr>
        </p:nvSpPr>
        <p:spPr/>
        <p:txBody>
          <a:bodyPr/>
          <a:lstStyle>
            <a:lvl1pPr>
              <a:defRPr/>
            </a:lvl1pPr>
          </a:lstStyle>
          <a:p>
            <a:pPr>
              <a:defRPr/>
            </a:pPr>
            <a:fld id="{9C227570-D4FE-481D-8148-EE35A92DC5F2}" type="datetime3">
              <a:rPr lang="en-US"/>
              <a:pPr>
                <a:defRPr/>
              </a:pPr>
              <a:t>2 October 2020</a:t>
            </a:fld>
            <a:endParaRPr lang="en-US"/>
          </a:p>
        </p:txBody>
      </p:sp>
      <p:sp>
        <p:nvSpPr>
          <p:cNvPr id="6" name="Footer Placeholder 4">
            <a:extLst>
              <a:ext uri="{FF2B5EF4-FFF2-40B4-BE49-F238E27FC236}">
                <a16:creationId xmlns:a16="http://schemas.microsoft.com/office/drawing/2014/main" id="{5BCE00AB-F162-4217-ADA5-2D56FE2D5761}"/>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DE7EC8CE-DD3E-4C17-8D42-2269766C3C54}"/>
              </a:ext>
            </a:extLst>
          </p:cNvPr>
          <p:cNvSpPr>
            <a:spLocks noGrp="1"/>
          </p:cNvSpPr>
          <p:nvPr>
            <p:ph type="sldNum" sz="quarter" idx="12"/>
          </p:nvPr>
        </p:nvSpPr>
        <p:spPr/>
        <p:txBody>
          <a:bodyPr/>
          <a:lstStyle>
            <a:lvl1pPr>
              <a:defRPr/>
            </a:lvl1pPr>
          </a:lstStyle>
          <a:p>
            <a:pPr>
              <a:defRPr/>
            </a:pPr>
            <a:fld id="{1E8FC1FD-047E-4346-84A6-DB040F86A7A1}" type="slidenum">
              <a:rPr lang="en-US" altLang="en-US"/>
              <a:pPr>
                <a:defRPr/>
              </a:pPr>
              <a:t>‹#›</a:t>
            </a:fld>
            <a:endParaRPr lang="en-US" altLang="en-US"/>
          </a:p>
        </p:txBody>
      </p:sp>
    </p:spTree>
    <p:extLst>
      <p:ext uri="{BB962C8B-B14F-4D97-AF65-F5344CB8AC3E}">
        <p14:creationId xmlns:p14="http://schemas.microsoft.com/office/powerpoint/2010/main" val="946243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986F699-B1C9-4CB1-8881-7DFFE78CC8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EA93E1E-A5E3-4441-BD12-24A2F58B9112}"/>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AF36B48-B3A7-426A-9565-F3FDC11A8E2B}"/>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8BD3F336-6849-4FDC-AFD6-C0A0E0F34182}" type="datetime3">
              <a:rPr lang="en-US"/>
              <a:pPr>
                <a:defRPr/>
              </a:pPr>
              <a:t>2 October 2020</a:t>
            </a:fld>
            <a:endParaRPr lang="en-US" dirty="0"/>
          </a:p>
        </p:txBody>
      </p:sp>
      <p:sp>
        <p:nvSpPr>
          <p:cNvPr id="5" name="Footer Placeholder 4">
            <a:extLst>
              <a:ext uri="{FF2B5EF4-FFF2-40B4-BE49-F238E27FC236}">
                <a16:creationId xmlns:a16="http://schemas.microsoft.com/office/drawing/2014/main" id="{E3026C6F-7F3F-4BAD-B38E-DCABAE2BC7FD}"/>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4A719B4D-4AD7-4A54-AEEE-3FD49123C2A3}"/>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EE454550-8A97-44F7-96F6-32B5122A8A9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501" r:id="rId1"/>
    <p:sldLayoutId id="2147485502" r:id="rId2"/>
    <p:sldLayoutId id="2147485503" r:id="rId3"/>
    <p:sldLayoutId id="2147485497" r:id="rId4"/>
    <p:sldLayoutId id="2147485498" r:id="rId5"/>
    <p:sldLayoutId id="2147485499" r:id="rId6"/>
    <p:sldLayoutId id="2147485500" r:id="rId7"/>
    <p:sldLayoutId id="2147485504" r:id="rId8"/>
    <p:sldLayoutId id="2147485505" r:id="rId9"/>
    <p:sldLayoutId id="2147485506" r:id="rId10"/>
    <p:sldLayoutId id="2147485507"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4D96EF08-2E68-4B7F-9B37-C088AE3F5247}"/>
              </a:ext>
            </a:extLst>
          </p:cNvPr>
          <p:cNvSpPr>
            <a:spLocks noGrp="1"/>
          </p:cNvSpPr>
          <p:nvPr>
            <p:ph type="title"/>
          </p:nvPr>
        </p:nvSpPr>
        <p:spPr>
          <a:xfrm>
            <a:off x="1976438" y="57150"/>
            <a:ext cx="8229600" cy="1143000"/>
          </a:xfrm>
        </p:spPr>
        <p:txBody>
          <a:bodyPr/>
          <a:lstStyle/>
          <a:p>
            <a:r>
              <a:rPr lang="en-US" altLang="en-US">
                <a:latin typeface="Times New Roman" panose="02020603050405020304" pitchFamily="18" charset="0"/>
                <a:cs typeface="Times New Roman" panose="02020603050405020304" pitchFamily="18" charset="0"/>
              </a:rPr>
              <a:t>Embedded System Design</a:t>
            </a:r>
          </a:p>
        </p:txBody>
      </p:sp>
      <p:sp>
        <p:nvSpPr>
          <p:cNvPr id="9" name="Content Placeholder 8">
            <a:extLst>
              <a:ext uri="{FF2B5EF4-FFF2-40B4-BE49-F238E27FC236}">
                <a16:creationId xmlns:a16="http://schemas.microsoft.com/office/drawing/2014/main" id="{52517F18-0E95-440A-8E2B-028FB7E80740}"/>
              </a:ext>
            </a:extLst>
          </p:cNvPr>
          <p:cNvSpPr>
            <a:spLocks noGrp="1"/>
          </p:cNvSpPr>
          <p:nvPr>
            <p:ph idx="1"/>
          </p:nvPr>
        </p:nvSpPr>
        <p:spPr/>
        <p:txBody>
          <a:bodyPr/>
          <a:lstStyle/>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Unit II</a:t>
            </a:r>
            <a:br>
              <a:rPr lang="en-US" altLang="en-US" b="1" dirty="0">
                <a:solidFill>
                  <a:srgbClr val="0000FF"/>
                </a:solidFill>
                <a:latin typeface="Times New Roman" pitchFamily="18" charset="0"/>
                <a:cs typeface="Times New Roman" pitchFamily="18" charset="0"/>
              </a:rPr>
            </a:br>
            <a:endParaRPr lang="en-US" altLang="en-US" b="1" dirty="0">
              <a:solidFill>
                <a:srgbClr val="0000FF"/>
              </a:solidFill>
              <a:latin typeface="Times New Roman" pitchFamily="18" charset="0"/>
              <a:cs typeface="Times New Roman" pitchFamily="18" charset="0"/>
            </a:endParaRPr>
          </a:p>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Typical Embedded System</a:t>
            </a:r>
          </a:p>
          <a:p>
            <a:pPr algn="ctr" eaLnBrk="1" hangingPunct="1">
              <a:buFont typeface="Arial" charset="0"/>
              <a:buNone/>
              <a:defRPr/>
            </a:pPr>
            <a:endParaRPr lang="en-US" altLang="en-US" b="1" dirty="0">
              <a:solidFill>
                <a:srgbClr val="0000FF"/>
              </a:solidFill>
            </a:endParaRPr>
          </a:p>
          <a:p>
            <a:pPr algn="ctr" eaLnBrk="1" hangingPunct="1">
              <a:buFont typeface="Arial" charset="0"/>
              <a:buNone/>
              <a:defRPr/>
            </a:pPr>
            <a:endParaRPr lang="en-US" b="1" dirty="0">
              <a:solidFill>
                <a:srgbClr val="0000FF"/>
              </a:solidFill>
            </a:endParaRP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Mr. A. Chandra Shaker</a:t>
            </a: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 </a:t>
            </a:r>
            <a:r>
              <a:rPr lang="en-US" altLang="en-US" sz="2400" b="1" err="1">
                <a:latin typeface="Times New Roman" pitchFamily="18" charset="0"/>
                <a:cs typeface="Times New Roman" pitchFamily="18" charset="0"/>
              </a:rPr>
              <a:t>Asst</a:t>
            </a:r>
            <a:r>
              <a:rPr lang="en-US" altLang="en-US" sz="2400" b="1">
                <a:latin typeface="Times New Roman" pitchFamily="18" charset="0"/>
                <a:cs typeface="Times New Roman" pitchFamily="18" charset="0"/>
              </a:rPr>
              <a:t>. Prof</a:t>
            </a:r>
            <a:r>
              <a:rPr lang="en-US" altLang="en-US" sz="2400" b="1" dirty="0">
                <a:latin typeface="Times New Roman" pitchFamily="18" charset="0"/>
                <a:cs typeface="Times New Roman" pitchFamily="18" charset="0"/>
              </a:rPr>
              <a:t>.</a:t>
            </a:r>
          </a:p>
          <a:p>
            <a:pPr algn="ctr" eaLnBrk="1" hangingPunct="1">
              <a:buFont typeface="Arial" charset="0"/>
              <a:buNone/>
              <a:defRPr/>
            </a:pPr>
            <a:endParaRPr lang="en-US" dirty="0"/>
          </a:p>
        </p:txBody>
      </p:sp>
      <p:sp>
        <p:nvSpPr>
          <p:cNvPr id="10244" name="Date Placeholder 3">
            <a:extLst>
              <a:ext uri="{FF2B5EF4-FFF2-40B4-BE49-F238E27FC236}">
                <a16:creationId xmlns:a16="http://schemas.microsoft.com/office/drawing/2014/main" id="{49282DB3-E782-4BDB-8580-A8A5E09A817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E7B9732A-59BB-4FD1-A917-10792559C0F3}"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0245" name="Footer Placeholder 4">
            <a:extLst>
              <a:ext uri="{FF2B5EF4-FFF2-40B4-BE49-F238E27FC236}">
                <a16:creationId xmlns:a16="http://schemas.microsoft.com/office/drawing/2014/main" id="{74D74DF4-FE70-43D3-9412-1C47EFE3517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0246" name="Slide Number Placeholder 5">
            <a:extLst>
              <a:ext uri="{FF2B5EF4-FFF2-40B4-BE49-F238E27FC236}">
                <a16:creationId xmlns:a16="http://schemas.microsoft.com/office/drawing/2014/main" id="{35DAB3BB-B1C8-475F-8015-E2D18B377B4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A0FD9EC-F459-48AB-9286-CF700723B7C0}" type="slidenum">
              <a:rPr lang="en-US" altLang="en-US" sz="1400" smtClean="0">
                <a:solidFill>
                  <a:srgbClr val="FFC000"/>
                </a:solidFill>
                <a:latin typeface="Arial" panose="020B0604020202020204" pitchFamily="34" charset="0"/>
              </a:rPr>
              <a:pPr>
                <a:spcBef>
                  <a:spcPct val="0"/>
                </a:spcBef>
                <a:buFontTx/>
                <a:buNone/>
              </a:pPr>
              <a:t>1</a:t>
            </a:fld>
            <a:endParaRPr lang="en-US" altLang="en-US" sz="1400">
              <a:solidFill>
                <a:srgbClr val="FFC00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AAF08553-15A9-48B3-B893-71062B8F250F}"/>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3A3AD24-7BF0-44AF-B758-5E0FEE7524BB}"/>
              </a:ext>
            </a:extLst>
          </p:cNvPr>
          <p:cNvSpPr>
            <a:spLocks noGrp="1"/>
          </p:cNvSpPr>
          <p:nvPr>
            <p:ph idx="1"/>
          </p:nvPr>
        </p:nvSpPr>
        <p:spPr>
          <a:xfrm>
            <a:off x="1524000" y="1474788"/>
            <a:ext cx="9144000" cy="461962"/>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I2C</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9460" name="Date Placeholder 3">
            <a:extLst>
              <a:ext uri="{FF2B5EF4-FFF2-40B4-BE49-F238E27FC236}">
                <a16:creationId xmlns:a16="http://schemas.microsoft.com/office/drawing/2014/main" id="{39730814-BEE6-407B-BB06-E9BA47978C6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156E4DC-30D5-4D48-98B8-7230D32AFD3E}"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9461" name="Footer Placeholder 4">
            <a:extLst>
              <a:ext uri="{FF2B5EF4-FFF2-40B4-BE49-F238E27FC236}">
                <a16:creationId xmlns:a16="http://schemas.microsoft.com/office/drawing/2014/main" id="{4B2D95B7-7FCA-4E07-8579-86AD3E92C5EA}"/>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19462" name="Slide Number Placeholder 5">
            <a:extLst>
              <a:ext uri="{FF2B5EF4-FFF2-40B4-BE49-F238E27FC236}">
                <a16:creationId xmlns:a16="http://schemas.microsoft.com/office/drawing/2014/main" id="{42C41CE9-CA05-4790-9370-9CCC6888727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D21F9E2-6384-45F9-BCD3-B75B4DFAFA84}" type="slidenum">
              <a:rPr lang="en-US" altLang="en-US" sz="1400" smtClean="0">
                <a:solidFill>
                  <a:srgbClr val="FFC000"/>
                </a:solidFill>
                <a:latin typeface="Arial" panose="020B0604020202020204" pitchFamily="34" charset="0"/>
              </a:rPr>
              <a:pPr>
                <a:spcBef>
                  <a:spcPct val="0"/>
                </a:spcBef>
                <a:buFontTx/>
                <a:buNone/>
              </a:pPr>
              <a:t>10</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491553A0-C724-4A87-B830-CCBACB438B10}"/>
              </a:ext>
            </a:extLst>
          </p:cNvPr>
          <p:cNvSpPr txBox="1">
            <a:spLocks/>
          </p:cNvSpPr>
          <p:nvPr/>
        </p:nvSpPr>
        <p:spPr bwMode="auto">
          <a:xfrm>
            <a:off x="1905000" y="2063750"/>
            <a:ext cx="8382000" cy="4611688"/>
          </a:xfrm>
          <a:prstGeom prst="rect">
            <a:avLst/>
          </a:prstGeom>
          <a:noFill/>
          <a:ln w="9525">
            <a:noFill/>
            <a:miter lim="800000"/>
            <a:headEnd/>
            <a:tailEnd/>
          </a:ln>
        </p:spPr>
        <p:txBody>
          <a:bodyPr/>
          <a:lstStyle/>
          <a:p>
            <a:pPr marL="914400" lvl="1" indent="-457200" algn="just">
              <a:spcBef>
                <a:spcPct val="20000"/>
              </a:spcBef>
              <a:buFont typeface="+mj-lt"/>
              <a:buAutoNum type="arabicPeriod" startAt="6"/>
              <a:defRPr/>
            </a:pPr>
            <a:r>
              <a:rPr lang="en-US" sz="2000" kern="0" dirty="0">
                <a:solidFill>
                  <a:srgbClr val="000000"/>
                </a:solidFill>
                <a:latin typeface="Times New Roman"/>
              </a:rPr>
              <a:t>The Slave device with the address requested by the master device responds by sending an acknowledge bit (Bit value =1) over the SDA line.</a:t>
            </a:r>
          </a:p>
          <a:p>
            <a:pPr marL="914400" lvl="1" indent="-457200" algn="just">
              <a:spcBef>
                <a:spcPct val="20000"/>
              </a:spcBef>
              <a:buFont typeface="+mj-lt"/>
              <a:buAutoNum type="arabicPeriod" startAt="6"/>
              <a:defRPr/>
            </a:pPr>
            <a:r>
              <a:rPr lang="en-US" sz="2000" kern="0" dirty="0">
                <a:solidFill>
                  <a:srgbClr val="000000"/>
                </a:solidFill>
                <a:latin typeface="Times New Roman"/>
              </a:rPr>
              <a:t>Upon receiving the acknowledge bit,  master sends the 8bit data to the slave device over SDA line, if the requested operation is ‘Write to device’. If the requested operation is ‘Read from device’, the slave device sends data to the master over the SDA line.</a:t>
            </a:r>
          </a:p>
          <a:p>
            <a:pPr marL="914400" lvl="1" indent="-457200" algn="just">
              <a:spcBef>
                <a:spcPct val="20000"/>
              </a:spcBef>
              <a:buFont typeface="+mj-lt"/>
              <a:buAutoNum type="arabicPeriod" startAt="6"/>
              <a:defRPr/>
            </a:pPr>
            <a:r>
              <a:rPr lang="en-US" sz="2000" kern="0" dirty="0">
                <a:solidFill>
                  <a:srgbClr val="000000"/>
                </a:solidFill>
                <a:latin typeface="Times New Roman"/>
              </a:rPr>
              <a:t>Master waits for the acknowledgement bit from the device upon byte transfer complete for a write operation and sends an acknowledge bit to the slave device for a read operation.</a:t>
            </a:r>
          </a:p>
          <a:p>
            <a:pPr marL="914400" lvl="1" indent="-457200" algn="just">
              <a:spcBef>
                <a:spcPct val="20000"/>
              </a:spcBef>
              <a:buFont typeface="+mj-lt"/>
              <a:buAutoNum type="arabicPeriod" startAt="6"/>
              <a:defRPr/>
            </a:pPr>
            <a:r>
              <a:rPr lang="en-US" sz="2000" kern="0" dirty="0">
                <a:solidFill>
                  <a:srgbClr val="000000"/>
                </a:solidFill>
                <a:latin typeface="Times New Roman"/>
              </a:rPr>
              <a:t>Master terminates the transfer by pulling the SDA line ‘HIGH’ when the clock line SCL is at logic ‘HIGH’ (Indicating the ‘STOP’ condition).</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5476CE-0E13-4AC6-84A7-687CE52D9139}"/>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74A72CA-63C5-4E2F-AD10-F5B9AB562D0E}"/>
              </a:ext>
            </a:extLst>
          </p:cNvPr>
          <p:cNvSpPr>
            <a:spLocks noGrp="1"/>
          </p:cNvSpPr>
          <p:nvPr>
            <p:ph idx="1"/>
          </p:nvPr>
        </p:nvSpPr>
        <p:spPr>
          <a:xfrm>
            <a:off x="1524000" y="1465263"/>
            <a:ext cx="9144000" cy="609600"/>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On-board Communication Interface – SPI</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20484" name="Date Placeholder 3">
            <a:extLst>
              <a:ext uri="{FF2B5EF4-FFF2-40B4-BE49-F238E27FC236}">
                <a16:creationId xmlns:a16="http://schemas.microsoft.com/office/drawing/2014/main" id="{0C46D438-3F79-49FD-8C86-BB2750D8977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C9B3DF1-3430-4229-97ED-83AC5F55CF86}"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20485" name="Footer Placeholder 4">
            <a:extLst>
              <a:ext uri="{FF2B5EF4-FFF2-40B4-BE49-F238E27FC236}">
                <a16:creationId xmlns:a16="http://schemas.microsoft.com/office/drawing/2014/main" id="{6E135139-C9E5-487D-98E2-CA1B25BD5F8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20486" name="Slide Number Placeholder 5">
            <a:extLst>
              <a:ext uri="{FF2B5EF4-FFF2-40B4-BE49-F238E27FC236}">
                <a16:creationId xmlns:a16="http://schemas.microsoft.com/office/drawing/2014/main" id="{8B443CC7-4F0E-4A62-AB22-45118963539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BCF17F4-0651-42A8-9804-F76AB1897928}" type="slidenum">
              <a:rPr lang="en-US" altLang="en-US" sz="1400" smtClean="0">
                <a:solidFill>
                  <a:srgbClr val="FFC000"/>
                </a:solidFill>
                <a:latin typeface="Arial" panose="020B0604020202020204" pitchFamily="34" charset="0"/>
              </a:rPr>
              <a:pPr>
                <a:spcBef>
                  <a:spcPct val="0"/>
                </a:spcBef>
                <a:buFontTx/>
                <a:buNone/>
              </a:pPr>
              <a:t>11</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89F865F1-3871-4495-A086-696B54F97C79}"/>
              </a:ext>
            </a:extLst>
          </p:cNvPr>
          <p:cNvSpPr txBox="1">
            <a:spLocks/>
          </p:cNvSpPr>
          <p:nvPr/>
        </p:nvSpPr>
        <p:spPr bwMode="auto">
          <a:xfrm>
            <a:off x="1905000" y="2043113"/>
            <a:ext cx="8382000" cy="4611687"/>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The Serial Peripheral Interface Bus  (SPI) is a synchronous bi-directional full duplex four wire serial interface bus. </a:t>
            </a:r>
          </a:p>
          <a:p>
            <a:pPr marL="342900" indent="-342900" algn="just">
              <a:spcBef>
                <a:spcPct val="20000"/>
              </a:spcBef>
              <a:buFont typeface="Wingdings" pitchFamily="2" charset="2"/>
              <a:buChar char="ü"/>
              <a:defRPr/>
            </a:pPr>
            <a:r>
              <a:rPr lang="en-US" sz="2000" kern="0" dirty="0">
                <a:solidFill>
                  <a:srgbClr val="000000"/>
                </a:solidFill>
                <a:latin typeface="Times New Roman"/>
              </a:rPr>
              <a:t>The concept of SPI is introduced by Motorola. </a:t>
            </a:r>
          </a:p>
          <a:p>
            <a:pPr marL="342900" indent="-342900" algn="just">
              <a:spcBef>
                <a:spcPct val="20000"/>
              </a:spcBef>
              <a:buFont typeface="Wingdings" pitchFamily="2" charset="2"/>
              <a:buChar char="ü"/>
              <a:defRPr/>
            </a:pPr>
            <a:r>
              <a:rPr lang="en-US" sz="2000" kern="0" dirty="0">
                <a:solidFill>
                  <a:srgbClr val="000000"/>
                </a:solidFill>
                <a:latin typeface="Times New Roman"/>
              </a:rPr>
              <a:t>SPI is a single master multi-slave system. It is possible to have a system where more than one SPI device can be master, provided the condition only one master device is active at any given point of time, is satisfied. </a:t>
            </a:r>
          </a:p>
          <a:p>
            <a:pPr marL="342900" indent="-342900" algn="just">
              <a:spcBef>
                <a:spcPct val="20000"/>
              </a:spcBef>
              <a:buFont typeface="Wingdings" pitchFamily="2" charset="2"/>
              <a:buChar char="ü"/>
              <a:defRPr/>
            </a:pPr>
            <a:r>
              <a:rPr lang="en-US" sz="2000" kern="0" dirty="0">
                <a:solidFill>
                  <a:srgbClr val="000000"/>
                </a:solidFill>
                <a:latin typeface="Times New Roman"/>
              </a:rPr>
              <a:t>SPI requires four signal lines for communication. They are:</a:t>
            </a:r>
          </a:p>
          <a:p>
            <a:pPr marL="800100" lvl="1" indent="-342900" algn="just">
              <a:spcBef>
                <a:spcPct val="20000"/>
              </a:spcBef>
              <a:buFont typeface="Wingdings" panose="05000000000000000000" pitchFamily="2" charset="2"/>
              <a:buChar char="q"/>
              <a:defRPr/>
            </a:pPr>
            <a:r>
              <a:rPr lang="en-US" b="1" kern="0" dirty="0">
                <a:solidFill>
                  <a:srgbClr val="000000"/>
                </a:solidFill>
                <a:latin typeface="Times New Roman"/>
              </a:rPr>
              <a:t>Master Out Slave In (MOSI): </a:t>
            </a:r>
            <a:r>
              <a:rPr lang="en-US" kern="0" dirty="0">
                <a:solidFill>
                  <a:srgbClr val="000000"/>
                </a:solidFill>
                <a:latin typeface="Times New Roman"/>
              </a:rPr>
              <a:t>Signal line carrying the data from master to slave device. It is also known as Slave Input/Slave Data In (SI/SDI).</a:t>
            </a:r>
          </a:p>
          <a:p>
            <a:pPr marL="800100" lvl="1" indent="-342900" algn="just">
              <a:spcBef>
                <a:spcPct val="20000"/>
              </a:spcBef>
              <a:buFont typeface="Wingdings" panose="05000000000000000000" pitchFamily="2" charset="2"/>
              <a:buChar char="q"/>
              <a:defRPr/>
            </a:pPr>
            <a:r>
              <a:rPr lang="en-US" b="1" kern="0" dirty="0">
                <a:solidFill>
                  <a:srgbClr val="000000"/>
                </a:solidFill>
                <a:latin typeface="Times New Roman"/>
              </a:rPr>
              <a:t>Master In Slave Out (MISO): </a:t>
            </a:r>
            <a:r>
              <a:rPr lang="en-US" kern="0" dirty="0">
                <a:solidFill>
                  <a:srgbClr val="000000"/>
                </a:solidFill>
                <a:latin typeface="Times New Roman"/>
              </a:rPr>
              <a:t>Signal line carrying the data from slave to master device. It is also known as Slave Output (SO/SDO).</a:t>
            </a:r>
          </a:p>
          <a:p>
            <a:pPr marL="800100" lvl="1" indent="-342900" algn="just">
              <a:spcBef>
                <a:spcPct val="20000"/>
              </a:spcBef>
              <a:buFont typeface="Wingdings" panose="05000000000000000000" pitchFamily="2" charset="2"/>
              <a:buChar char="q"/>
              <a:defRPr/>
            </a:pPr>
            <a:r>
              <a:rPr lang="en-US" b="1" kern="0" dirty="0">
                <a:solidFill>
                  <a:srgbClr val="000000"/>
                </a:solidFill>
                <a:latin typeface="Times New Roman"/>
              </a:rPr>
              <a:t>Serial Clock (SCLK): </a:t>
            </a:r>
            <a:r>
              <a:rPr lang="en-US" kern="0" dirty="0">
                <a:solidFill>
                  <a:srgbClr val="000000"/>
                </a:solidFill>
                <a:latin typeface="Times New Roman"/>
              </a:rPr>
              <a:t>Signal line carrying the clock signals.</a:t>
            </a:r>
          </a:p>
          <a:p>
            <a:pPr marL="800100" lvl="1" indent="-342900" algn="just">
              <a:spcBef>
                <a:spcPct val="20000"/>
              </a:spcBef>
              <a:buFont typeface="Wingdings" panose="05000000000000000000" pitchFamily="2" charset="2"/>
              <a:buChar char="q"/>
              <a:defRPr/>
            </a:pPr>
            <a:r>
              <a:rPr lang="en-US" b="1" kern="0" dirty="0">
                <a:solidFill>
                  <a:srgbClr val="000000"/>
                </a:solidFill>
                <a:latin typeface="Times New Roman"/>
              </a:rPr>
              <a:t>Slave Select (SS): </a:t>
            </a:r>
            <a:r>
              <a:rPr lang="en-US" kern="0" dirty="0">
                <a:solidFill>
                  <a:srgbClr val="000000"/>
                </a:solidFill>
                <a:latin typeface="Times New Roman"/>
              </a:rPr>
              <a:t>Signal line for slave device select. It is an active low signal.</a:t>
            </a:r>
          </a:p>
          <a:p>
            <a:pPr algn="just">
              <a:spcBef>
                <a:spcPct val="20000"/>
              </a:spcBef>
              <a:defRPr/>
            </a:pPr>
            <a:r>
              <a:rPr lang="en-US" sz="2000" kern="0" dirty="0">
                <a:solidFill>
                  <a:srgbClr val="000000"/>
                </a:solidFill>
                <a:latin typeface="Times New Roman"/>
              </a:rPr>
              <a:t> </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2FC24DE7-CC1C-4830-B7AA-A48F377C9F4A}"/>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40B60E5-4304-48D1-BF90-1748570BEA40}"/>
              </a:ext>
            </a:extLst>
          </p:cNvPr>
          <p:cNvSpPr>
            <a:spLocks noGrp="1"/>
          </p:cNvSpPr>
          <p:nvPr>
            <p:ph idx="1"/>
          </p:nvPr>
        </p:nvSpPr>
        <p:spPr>
          <a:xfrm>
            <a:off x="1524000" y="1458913"/>
            <a:ext cx="9144000" cy="579437"/>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SPI</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21508" name="Date Placeholder 3">
            <a:extLst>
              <a:ext uri="{FF2B5EF4-FFF2-40B4-BE49-F238E27FC236}">
                <a16:creationId xmlns:a16="http://schemas.microsoft.com/office/drawing/2014/main" id="{2DD7F675-79AE-42DC-9384-56DEFD178EA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2B5FE15-63CB-443C-9144-2712DCB97295}"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21509" name="Footer Placeholder 4">
            <a:extLst>
              <a:ext uri="{FF2B5EF4-FFF2-40B4-BE49-F238E27FC236}">
                <a16:creationId xmlns:a16="http://schemas.microsoft.com/office/drawing/2014/main" id="{7B5890FE-14BF-494A-80CD-41F7F2B9C40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21510" name="Slide Number Placeholder 5">
            <a:extLst>
              <a:ext uri="{FF2B5EF4-FFF2-40B4-BE49-F238E27FC236}">
                <a16:creationId xmlns:a16="http://schemas.microsoft.com/office/drawing/2014/main" id="{95652CF3-BD0D-42CB-96F8-5870A0CC9F0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EFC7A93-318D-4789-853C-081EB2A3104A}" type="slidenum">
              <a:rPr lang="en-US" altLang="en-US" sz="1400" smtClean="0">
                <a:solidFill>
                  <a:srgbClr val="FFC000"/>
                </a:solidFill>
                <a:latin typeface="Arial" panose="020B0604020202020204" pitchFamily="34" charset="0"/>
              </a:rPr>
              <a:pPr>
                <a:spcBef>
                  <a:spcPct val="0"/>
                </a:spcBef>
                <a:buFontTx/>
                <a:buNone/>
              </a:pPr>
              <a:t>12</a:t>
            </a:fld>
            <a:endParaRPr lang="en-US" altLang="en-US" sz="1400">
              <a:solidFill>
                <a:srgbClr val="FFC000"/>
              </a:solidFill>
              <a:latin typeface="Arial" panose="020B0604020202020204" pitchFamily="34" charset="0"/>
            </a:endParaRPr>
          </a:p>
        </p:txBody>
      </p:sp>
      <p:graphicFrame>
        <p:nvGraphicFramePr>
          <p:cNvPr id="21511" name="Object 1">
            <a:extLst>
              <a:ext uri="{FF2B5EF4-FFF2-40B4-BE49-F238E27FC236}">
                <a16:creationId xmlns:a16="http://schemas.microsoft.com/office/drawing/2014/main" id="{A26F5711-1EE5-4E87-96CE-0E114B1CC370}"/>
              </a:ext>
            </a:extLst>
          </p:cNvPr>
          <p:cNvGraphicFramePr>
            <a:graphicFrameLocks noChangeAspect="1"/>
          </p:cNvGraphicFramePr>
          <p:nvPr/>
        </p:nvGraphicFramePr>
        <p:xfrm>
          <a:off x="3124200" y="2109788"/>
          <a:ext cx="6019800" cy="4184650"/>
        </p:xfrm>
        <a:graphic>
          <a:graphicData uri="http://schemas.openxmlformats.org/presentationml/2006/ole">
            <mc:AlternateContent xmlns:mc="http://schemas.openxmlformats.org/markup-compatibility/2006">
              <mc:Choice xmlns:v="urn:schemas-microsoft-com:vml" Requires="v">
                <p:oleObj spid="_x0000_s3074" name="Visio" r:id="rId3" imgW="4858131" imgH="3887343" progId="Visio.Drawing.11">
                  <p:embed/>
                </p:oleObj>
              </mc:Choice>
              <mc:Fallback>
                <p:oleObj name="Visio" r:id="rId3" imgW="4858131" imgH="3887343" progId="Visio.Drawing.11">
                  <p:embed/>
                  <p:pic>
                    <p:nvPicPr>
                      <p:cNvPr id="21511" name="Object 1">
                        <a:extLst>
                          <a:ext uri="{FF2B5EF4-FFF2-40B4-BE49-F238E27FC236}">
                            <a16:creationId xmlns:a16="http://schemas.microsoft.com/office/drawing/2014/main" id="{A26F5711-1EE5-4E87-96CE-0E114B1CC3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2109788"/>
                        <a:ext cx="6019800"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749FED5-D211-4D66-A006-7E7817B32722}"/>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04613B3-800B-4A9A-B56F-3D336BE8015A}"/>
              </a:ext>
            </a:extLst>
          </p:cNvPr>
          <p:cNvSpPr>
            <a:spLocks noGrp="1"/>
          </p:cNvSpPr>
          <p:nvPr>
            <p:ph idx="1"/>
          </p:nvPr>
        </p:nvSpPr>
        <p:spPr>
          <a:xfrm>
            <a:off x="1555750" y="1517650"/>
            <a:ext cx="9144000" cy="609600"/>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SPI</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22532" name="Date Placeholder 3">
            <a:extLst>
              <a:ext uri="{FF2B5EF4-FFF2-40B4-BE49-F238E27FC236}">
                <a16:creationId xmlns:a16="http://schemas.microsoft.com/office/drawing/2014/main" id="{FE01262A-3BC3-4094-9774-0A59891F7A5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DA034FD-6F12-494B-969F-915D63FEB1D8}"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22533" name="Footer Placeholder 4">
            <a:extLst>
              <a:ext uri="{FF2B5EF4-FFF2-40B4-BE49-F238E27FC236}">
                <a16:creationId xmlns:a16="http://schemas.microsoft.com/office/drawing/2014/main" id="{8AF9BE4A-BF39-490F-97F3-C21A540B9A9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22534" name="Slide Number Placeholder 5">
            <a:extLst>
              <a:ext uri="{FF2B5EF4-FFF2-40B4-BE49-F238E27FC236}">
                <a16:creationId xmlns:a16="http://schemas.microsoft.com/office/drawing/2014/main" id="{73384B34-892F-499A-A3EA-C64E16817F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8E99BB2-6847-4693-8935-F633B23ED363}" type="slidenum">
              <a:rPr lang="en-US" altLang="en-US" sz="1400" smtClean="0">
                <a:solidFill>
                  <a:srgbClr val="FFC000"/>
                </a:solidFill>
                <a:latin typeface="Arial" panose="020B0604020202020204" pitchFamily="34" charset="0"/>
              </a:rPr>
              <a:pPr>
                <a:spcBef>
                  <a:spcPct val="0"/>
                </a:spcBef>
                <a:buFontTx/>
                <a:buNone/>
              </a:pPr>
              <a:t>13</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DC28901E-FD14-41B8-BBE4-D36D0EDCCE26}"/>
              </a:ext>
            </a:extLst>
          </p:cNvPr>
          <p:cNvSpPr txBox="1">
            <a:spLocks/>
          </p:cNvSpPr>
          <p:nvPr/>
        </p:nvSpPr>
        <p:spPr bwMode="auto">
          <a:xfrm>
            <a:off x="1905000" y="2233613"/>
            <a:ext cx="8382000" cy="3878262"/>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The master device is responsible for generating the clock signal. </a:t>
            </a:r>
          </a:p>
          <a:p>
            <a:pPr marL="342900" indent="-342900" algn="just">
              <a:spcBef>
                <a:spcPct val="20000"/>
              </a:spcBef>
              <a:buFont typeface="Wingdings" pitchFamily="2" charset="2"/>
              <a:buChar char="ü"/>
              <a:defRPr/>
            </a:pPr>
            <a:r>
              <a:rPr lang="en-US" sz="2000" kern="0" dirty="0">
                <a:solidFill>
                  <a:srgbClr val="000000"/>
                </a:solidFill>
                <a:latin typeface="Times New Roman"/>
              </a:rPr>
              <a:t>Master device selects the required slave device by asserting the corresponding slave device’s slave select signal ‘LOW’. </a:t>
            </a:r>
          </a:p>
          <a:p>
            <a:pPr marL="342900" indent="-342900" algn="just">
              <a:spcBef>
                <a:spcPct val="20000"/>
              </a:spcBef>
              <a:buFont typeface="Wingdings" pitchFamily="2" charset="2"/>
              <a:buChar char="ü"/>
              <a:defRPr/>
            </a:pPr>
            <a:r>
              <a:rPr lang="en-US" sz="2000" kern="0" dirty="0">
                <a:solidFill>
                  <a:srgbClr val="000000"/>
                </a:solidFill>
                <a:latin typeface="Times New Roman"/>
              </a:rPr>
              <a:t>The data out line (MISO) of all the slave devices when not selected floats at high impedance state. </a:t>
            </a:r>
          </a:p>
          <a:p>
            <a:pPr marL="342900" indent="-342900" algn="just">
              <a:spcBef>
                <a:spcPct val="20000"/>
              </a:spcBef>
              <a:buFont typeface="Wingdings" pitchFamily="2" charset="2"/>
              <a:buChar char="ü"/>
              <a:defRPr/>
            </a:pPr>
            <a:r>
              <a:rPr lang="en-US" sz="2000" kern="0" dirty="0">
                <a:solidFill>
                  <a:srgbClr val="000000"/>
                </a:solidFill>
                <a:latin typeface="Times New Roman"/>
              </a:rPr>
              <a:t>The serial data transmission through SPI Bus is fully configurable. SPI devices contain certain set of registers for holding these configurations. </a:t>
            </a:r>
          </a:p>
          <a:p>
            <a:pPr marL="342900" indent="-342900" algn="just">
              <a:spcBef>
                <a:spcPct val="20000"/>
              </a:spcBef>
              <a:buFont typeface="Wingdings" pitchFamily="2" charset="2"/>
              <a:buChar char="ü"/>
              <a:defRPr/>
            </a:pPr>
            <a:r>
              <a:rPr lang="en-US" sz="2000" kern="0" dirty="0">
                <a:solidFill>
                  <a:srgbClr val="000000"/>
                </a:solidFill>
                <a:latin typeface="Times New Roman"/>
              </a:rPr>
              <a:t>The Serial Peripheral Control Register holds the various configuration parameters like master/slave selection for the device, baud rate selection for communication, clock signal control etc. </a:t>
            </a:r>
          </a:p>
          <a:p>
            <a:pPr marL="342900" indent="-342900" algn="just">
              <a:spcBef>
                <a:spcPct val="20000"/>
              </a:spcBef>
              <a:buFont typeface="Wingdings" pitchFamily="2" charset="2"/>
              <a:buChar char="ü"/>
              <a:defRPr/>
            </a:pPr>
            <a:r>
              <a:rPr lang="en-US" sz="2000" kern="0" dirty="0">
                <a:solidFill>
                  <a:srgbClr val="000000"/>
                </a:solidFill>
                <a:latin typeface="Times New Roman"/>
              </a:rPr>
              <a:t>The status register holds the status of various conditions for transmission and reception.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4675F9C-6011-4905-BE52-0CCF3FF3C377}"/>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2447A10-9C2A-4D74-91DC-8D7BBA3FB8C8}"/>
              </a:ext>
            </a:extLst>
          </p:cNvPr>
          <p:cNvSpPr>
            <a:spLocks noGrp="1"/>
          </p:cNvSpPr>
          <p:nvPr>
            <p:ph idx="1"/>
          </p:nvPr>
        </p:nvSpPr>
        <p:spPr>
          <a:xfrm>
            <a:off x="1524000" y="1581150"/>
            <a:ext cx="9144000" cy="609600"/>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SPI</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23556" name="Date Placeholder 3">
            <a:extLst>
              <a:ext uri="{FF2B5EF4-FFF2-40B4-BE49-F238E27FC236}">
                <a16:creationId xmlns:a16="http://schemas.microsoft.com/office/drawing/2014/main" id="{B31F1BAD-0EC7-405E-8346-5D9C0C1092D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A8CD1A8-97E0-4E7C-B3DA-B064CE8B1F76}"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23557" name="Footer Placeholder 4">
            <a:extLst>
              <a:ext uri="{FF2B5EF4-FFF2-40B4-BE49-F238E27FC236}">
                <a16:creationId xmlns:a16="http://schemas.microsoft.com/office/drawing/2014/main" id="{5FBDB713-69DE-4990-B4C5-629C21BBF48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23558" name="Slide Number Placeholder 5">
            <a:extLst>
              <a:ext uri="{FF2B5EF4-FFF2-40B4-BE49-F238E27FC236}">
                <a16:creationId xmlns:a16="http://schemas.microsoft.com/office/drawing/2014/main" id="{7B4AF638-01D5-4D63-896B-EA160C1FD1C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C861EC0-F15F-49CF-93FB-A8E9063FBE2A}" type="slidenum">
              <a:rPr lang="en-US" altLang="en-US" sz="1400" smtClean="0">
                <a:solidFill>
                  <a:srgbClr val="FFC000"/>
                </a:solidFill>
                <a:latin typeface="Arial" panose="020B0604020202020204" pitchFamily="34" charset="0"/>
              </a:rPr>
              <a:pPr>
                <a:spcBef>
                  <a:spcPct val="0"/>
                </a:spcBef>
                <a:buFontTx/>
                <a:buNone/>
              </a:pPr>
              <a:t>14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2536DCFC-7935-450E-A594-904B43C99726}"/>
              </a:ext>
            </a:extLst>
          </p:cNvPr>
          <p:cNvSpPr txBox="1">
            <a:spLocks/>
          </p:cNvSpPr>
          <p:nvPr/>
        </p:nvSpPr>
        <p:spPr bwMode="auto">
          <a:xfrm>
            <a:off x="1905000" y="2362200"/>
            <a:ext cx="8382000" cy="4075113"/>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altLang="en-US" sz="2000" dirty="0">
                <a:latin typeface="Times New Roman" panose="02020603050405020304" pitchFamily="18" charset="0"/>
                <a:cs typeface="Times New Roman" panose="02020603050405020304" pitchFamily="18" charset="0"/>
              </a:rPr>
              <a:t>SPI works on the principle of ‘Shift Register’. </a:t>
            </a:r>
          </a:p>
          <a:p>
            <a:pPr marL="342900" indent="-342900" algn="just">
              <a:spcBef>
                <a:spcPct val="20000"/>
              </a:spcBef>
              <a:buFont typeface="Wingdings" pitchFamily="2" charset="2"/>
              <a:buChar char="ü"/>
              <a:defRPr/>
            </a:pPr>
            <a:r>
              <a:rPr lang="en-US" altLang="en-US" sz="2000" dirty="0">
                <a:latin typeface="Times New Roman" panose="02020603050405020304" pitchFamily="18" charset="0"/>
                <a:cs typeface="Times New Roman" panose="02020603050405020304" pitchFamily="18" charset="0"/>
              </a:rPr>
              <a:t>The master and slave devices contain a special shift register for the data to transmit or receive. </a:t>
            </a:r>
          </a:p>
          <a:p>
            <a:pPr marL="342900" indent="-342900" algn="just">
              <a:spcBef>
                <a:spcPct val="20000"/>
              </a:spcBef>
              <a:buFont typeface="Wingdings" pitchFamily="2" charset="2"/>
              <a:buChar char="ü"/>
              <a:defRPr/>
            </a:pPr>
            <a:r>
              <a:rPr lang="en-US" altLang="en-US" sz="2000" dirty="0">
                <a:latin typeface="Times New Roman" panose="02020603050405020304" pitchFamily="18" charset="0"/>
                <a:cs typeface="Times New Roman" panose="02020603050405020304" pitchFamily="18" charset="0"/>
              </a:rPr>
              <a:t>The size of the shift register is device dependent. Normally it is a multiple of 8. </a:t>
            </a:r>
          </a:p>
          <a:p>
            <a:pPr marL="342900" indent="-342900" algn="just">
              <a:spcBef>
                <a:spcPct val="20000"/>
              </a:spcBef>
              <a:buFont typeface="Wingdings" pitchFamily="2" charset="2"/>
              <a:buChar char="ü"/>
              <a:defRPr/>
            </a:pPr>
            <a:r>
              <a:rPr lang="en-US" altLang="en-US" sz="2000" dirty="0">
                <a:latin typeface="Times New Roman" panose="02020603050405020304" pitchFamily="18" charset="0"/>
                <a:cs typeface="Times New Roman" panose="02020603050405020304" pitchFamily="18" charset="0"/>
              </a:rPr>
              <a:t>During transmission from the master to slave, the data in the master’s shift register is shifted out to the MOSI pin and it enters the shift register of the slave device through the MOSI pin of the slave device. </a:t>
            </a:r>
          </a:p>
          <a:p>
            <a:pPr marL="342900" indent="-342900" algn="just">
              <a:spcBef>
                <a:spcPct val="20000"/>
              </a:spcBef>
              <a:buFont typeface="Wingdings" pitchFamily="2" charset="2"/>
              <a:buChar char="ü"/>
              <a:defRPr/>
            </a:pPr>
            <a:r>
              <a:rPr lang="en-US" altLang="en-US" sz="2000" dirty="0">
                <a:latin typeface="Times New Roman" panose="02020603050405020304" pitchFamily="18" charset="0"/>
                <a:cs typeface="Times New Roman" panose="02020603050405020304" pitchFamily="18" charset="0"/>
              </a:rPr>
              <a:t>At the same time the shifted out data bit from the slave device’s shift register enters the shift register of the master device through MISO pin.</a:t>
            </a:r>
            <a:endParaRPr lang="en-US" altLang="en-US" sz="2000" b="1" dirty="0">
              <a:latin typeface="Times New Roman" panose="02020603050405020304" pitchFamily="18" charset="0"/>
              <a:cs typeface="Times New Roman" panose="02020603050405020304" pitchFamily="18" charset="0"/>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algn="just">
              <a:spcBef>
                <a:spcPct val="20000"/>
              </a:spcBef>
              <a:defRPr/>
            </a:pPr>
            <a:r>
              <a:rPr lang="en-US" sz="2000" kern="0" dirty="0">
                <a:solidFill>
                  <a:srgbClr val="000000"/>
                </a:solidFill>
                <a:latin typeface="Times New Roman"/>
              </a:rPr>
              <a:t> </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34233CAC-5CED-4A89-AF12-DF4000E63ECA}"/>
              </a:ext>
            </a:extLst>
          </p:cNvPr>
          <p:cNvSpPr>
            <a:spLocks noGrp="1"/>
          </p:cNvSpPr>
          <p:nvPr>
            <p:ph type="title"/>
          </p:nvPr>
        </p:nvSpPr>
        <p:spPr>
          <a:xfrm>
            <a:off x="1976438" y="57150"/>
            <a:ext cx="8229600" cy="1143000"/>
          </a:xfrm>
        </p:spPr>
        <p:txBody>
          <a:bodyPr/>
          <a:lstStyle/>
          <a:p>
            <a:pPr eaLnBrk="1" hangingPunct="1"/>
            <a:r>
              <a:rPr lang="en-US" altLang="en-US" sz="3200">
                <a:latin typeface="Times New Roman" panose="02020603050405020304" pitchFamily="18" charset="0"/>
                <a:cs typeface="Times New Roman" panose="02020603050405020304" pitchFamily="18" charset="0"/>
              </a:rPr>
              <a:t>Typical Embedded System</a:t>
            </a:r>
          </a:p>
        </p:txBody>
      </p:sp>
      <p:sp>
        <p:nvSpPr>
          <p:cNvPr id="3" name="Content Placeholder 2">
            <a:extLst>
              <a:ext uri="{FF2B5EF4-FFF2-40B4-BE49-F238E27FC236}">
                <a16:creationId xmlns:a16="http://schemas.microsoft.com/office/drawing/2014/main" id="{FDAE28DA-CB25-49C2-9E13-A8A99D099380}"/>
              </a:ext>
            </a:extLst>
          </p:cNvPr>
          <p:cNvSpPr>
            <a:spLocks noGrp="1"/>
          </p:cNvSpPr>
          <p:nvPr>
            <p:ph idx="1"/>
          </p:nvPr>
        </p:nvSpPr>
        <p:spPr/>
        <p:txBody>
          <a:bodyPr/>
          <a:lstStyle/>
          <a:p>
            <a:pPr>
              <a:buFont typeface="Arial" charset="0"/>
              <a:buNone/>
              <a:defRPr/>
            </a:pPr>
            <a:r>
              <a:rPr lang="en-US" sz="2800" b="1" dirty="0">
                <a:solidFill>
                  <a:srgbClr val="0000FF"/>
                </a:solidFill>
                <a:latin typeface="Times New Roman" pitchFamily="18" charset="0"/>
                <a:cs typeface="Times New Roman" pitchFamily="18" charset="0"/>
              </a:rPr>
              <a:t>Unit II</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Core of  Embedded System</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Memory</a:t>
            </a:r>
          </a:p>
          <a:p>
            <a:pPr lvl="1">
              <a:buFont typeface="Arial" panose="020B0604020202020204" pitchFamily="34" charset="0"/>
              <a:buChar char="•"/>
              <a:defRPr/>
            </a:pPr>
            <a:endParaRPr lang="en-US" sz="2000" dirty="0">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Sensors and Actuators</a:t>
            </a:r>
          </a:p>
          <a:p>
            <a:pPr>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buFont typeface="Arial" panose="020B0604020202020204" pitchFamily="34" charset="0"/>
              <a:buChar char="•"/>
              <a:defRPr/>
            </a:pPr>
            <a:r>
              <a:rPr lang="en-US" sz="2400" b="1" dirty="0">
                <a:solidFill>
                  <a:schemeClr val="tx1"/>
                </a:solidFill>
                <a:latin typeface="Times New Roman" pitchFamily="18" charset="0"/>
                <a:cs typeface="Times New Roman" pitchFamily="18" charset="0"/>
              </a:rPr>
              <a:t>Communication Interface</a:t>
            </a: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1268" name="Date Placeholder 3">
            <a:extLst>
              <a:ext uri="{FF2B5EF4-FFF2-40B4-BE49-F238E27FC236}">
                <a16:creationId xmlns:a16="http://schemas.microsoft.com/office/drawing/2014/main" id="{4A8EAC3E-A825-4DA7-8573-72379731CF7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2D3FC76-6354-46C3-ACAB-FBFAFC263555}"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1269" name="Footer Placeholder 4">
            <a:extLst>
              <a:ext uri="{FF2B5EF4-FFF2-40B4-BE49-F238E27FC236}">
                <a16:creationId xmlns:a16="http://schemas.microsoft.com/office/drawing/2014/main" id="{98A1FFBA-F606-4312-A93C-BF07A83DD87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1270" name="Slide Number Placeholder 5">
            <a:extLst>
              <a:ext uri="{FF2B5EF4-FFF2-40B4-BE49-F238E27FC236}">
                <a16:creationId xmlns:a16="http://schemas.microsoft.com/office/drawing/2014/main" id="{91A254D9-9C51-45A7-8439-8C5624CBF29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1A67FA4-97A8-4950-A862-EBE30874F850}"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6A0113BF-E841-40F2-AB0F-5D6503802B7E}"/>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US" altLang="en-US">
              <a:latin typeface="Times New Roman" panose="02020603050405020304" pitchFamily="18" charset="0"/>
              <a:cs typeface="Times New Roman" panose="02020603050405020304" pitchFamily="18" charset="0"/>
            </a:endParaRPr>
          </a:p>
        </p:txBody>
      </p:sp>
      <p:sp>
        <p:nvSpPr>
          <p:cNvPr id="12291" name="Date Placeholder 3">
            <a:extLst>
              <a:ext uri="{FF2B5EF4-FFF2-40B4-BE49-F238E27FC236}">
                <a16:creationId xmlns:a16="http://schemas.microsoft.com/office/drawing/2014/main" id="{E653259D-D8A5-4BAE-BF8A-D34E9A0DAF6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F938A47A-924C-4D6D-AF9D-776994CE28CD}"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2292" name="Footer Placeholder 4">
            <a:extLst>
              <a:ext uri="{FF2B5EF4-FFF2-40B4-BE49-F238E27FC236}">
                <a16:creationId xmlns:a16="http://schemas.microsoft.com/office/drawing/2014/main" id="{0665106A-7929-4226-9190-F80E70D3CA3E}"/>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2293" name="Slide Number Placeholder 5">
            <a:extLst>
              <a:ext uri="{FF2B5EF4-FFF2-40B4-BE49-F238E27FC236}">
                <a16:creationId xmlns:a16="http://schemas.microsoft.com/office/drawing/2014/main" id="{744D97BF-6748-47DB-B285-60149FD7EEA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7464B66-46AA-4649-B7D1-7256BE8943EA}"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3</a:t>
            </a:fld>
            <a:endParaRPr lang="en-US" altLang="en-US" sz="1400">
              <a:solidFill>
                <a:srgbClr val="FFC000"/>
              </a:solidFill>
              <a:latin typeface="Times New Roman" panose="02020603050405020304" pitchFamily="18" charset="0"/>
              <a:cs typeface="Times New Roman" panose="02020603050405020304" pitchFamily="18" charset="0"/>
            </a:endParaRPr>
          </a:p>
        </p:txBody>
      </p:sp>
      <p:graphicFrame>
        <p:nvGraphicFramePr>
          <p:cNvPr id="12294" name="Object 4">
            <a:extLst>
              <a:ext uri="{FF2B5EF4-FFF2-40B4-BE49-F238E27FC236}">
                <a16:creationId xmlns:a16="http://schemas.microsoft.com/office/drawing/2014/main" id="{86F8EF94-4E05-450D-BD2D-4FD2E5E4383F}"/>
              </a:ext>
            </a:extLst>
          </p:cNvPr>
          <p:cNvGraphicFramePr>
            <a:graphicFrameLocks noChangeAspect="1"/>
          </p:cNvGraphicFramePr>
          <p:nvPr/>
        </p:nvGraphicFramePr>
        <p:xfrm>
          <a:off x="2895600" y="1143000"/>
          <a:ext cx="6181725" cy="5486400"/>
        </p:xfrm>
        <a:graphic>
          <a:graphicData uri="http://schemas.openxmlformats.org/presentationml/2006/ole">
            <mc:AlternateContent xmlns:mc="http://schemas.openxmlformats.org/markup-compatibility/2006">
              <mc:Choice xmlns:v="urn:schemas-microsoft-com:vml" Requires="v">
                <p:oleObj spid="_x0000_s1026" name="Visio" r:id="rId3" imgW="6506718" imgH="6140958" progId="Visio.Drawing.11">
                  <p:embed/>
                </p:oleObj>
              </mc:Choice>
              <mc:Fallback>
                <p:oleObj name="Visio" r:id="rId3" imgW="6506718" imgH="6140958" progId="Visio.Drawing.11">
                  <p:embed/>
                  <p:pic>
                    <p:nvPicPr>
                      <p:cNvPr id="12294" name="Object 4">
                        <a:extLst>
                          <a:ext uri="{FF2B5EF4-FFF2-40B4-BE49-F238E27FC236}">
                            <a16:creationId xmlns:a16="http://schemas.microsoft.com/office/drawing/2014/main" id="{86F8EF94-4E05-450D-BD2D-4FD2E5E438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143000"/>
                        <a:ext cx="618172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BD0AD8D5-DF0C-45B8-9D6F-13AAA9C2BF50}"/>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74598D9-29E7-4A18-B86D-EE2726C7E2CE}"/>
              </a:ext>
            </a:extLst>
          </p:cNvPr>
          <p:cNvSpPr>
            <a:spLocks noGrp="1"/>
          </p:cNvSpPr>
          <p:nvPr>
            <p:ph idx="1"/>
          </p:nvPr>
        </p:nvSpPr>
        <p:spPr>
          <a:xfrm>
            <a:off x="1524000" y="1352550"/>
            <a:ext cx="9144000" cy="609600"/>
          </a:xfrm>
        </p:spPr>
        <p:txBody>
          <a:bodyPr/>
          <a:lstStyle/>
          <a:p>
            <a:pPr marL="0" lvl="3" indent="0" algn="ctr" eaLnBrk="1" hangingPunct="1">
              <a:buFont typeface="Arial" panose="020B0604020202020204" pitchFamily="34" charset="0"/>
              <a:buNone/>
              <a:defRPr/>
            </a:pPr>
            <a:r>
              <a:rPr lang="it-IT" sz="2800" b="1" kern="0" dirty="0">
                <a:solidFill>
                  <a:srgbClr val="0000FF"/>
                </a:solidFill>
                <a:latin typeface="Times New Roman"/>
              </a:rPr>
              <a:t>Communication Interface</a:t>
            </a:r>
          </a:p>
          <a:p>
            <a:pPr marL="0" indent="0" algn="ctr" eaLnBrk="1" hangingPunct="1">
              <a:defRPr/>
            </a:pPr>
            <a:endParaRPr lang="en-US" sz="28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3316" name="Date Placeholder 3">
            <a:extLst>
              <a:ext uri="{FF2B5EF4-FFF2-40B4-BE49-F238E27FC236}">
                <a16:creationId xmlns:a16="http://schemas.microsoft.com/office/drawing/2014/main" id="{31738544-D312-4D34-92C4-7A2290FFEE0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DA07A2C-D945-4514-8A95-1DA50B5FC657}"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3317" name="Footer Placeholder 4">
            <a:extLst>
              <a:ext uri="{FF2B5EF4-FFF2-40B4-BE49-F238E27FC236}">
                <a16:creationId xmlns:a16="http://schemas.microsoft.com/office/drawing/2014/main" id="{DC74953F-7584-499D-8DB4-7E3FB1076FD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13318" name="Slide Number Placeholder 5">
            <a:extLst>
              <a:ext uri="{FF2B5EF4-FFF2-40B4-BE49-F238E27FC236}">
                <a16:creationId xmlns:a16="http://schemas.microsoft.com/office/drawing/2014/main" id="{AA4250E9-9D10-4D34-A95C-647633E084C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20F2822-A879-4BA3-90FA-B5964532B50F}" type="slidenum">
              <a:rPr lang="en-US" altLang="en-US" sz="1400" smtClean="0">
                <a:solidFill>
                  <a:srgbClr val="FFC000"/>
                </a:solidFill>
                <a:latin typeface="Arial" panose="020B0604020202020204" pitchFamily="34" charset="0"/>
              </a:rPr>
              <a:pPr>
                <a:spcBef>
                  <a:spcPct val="0"/>
                </a:spcBef>
                <a:buFontTx/>
                <a:buNone/>
              </a:pPr>
              <a:t>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7382517D-2265-46BE-843E-83B523C154A2}"/>
              </a:ext>
            </a:extLst>
          </p:cNvPr>
          <p:cNvSpPr txBox="1">
            <a:spLocks/>
          </p:cNvSpPr>
          <p:nvPr/>
        </p:nvSpPr>
        <p:spPr bwMode="auto">
          <a:xfrm>
            <a:off x="1905000" y="1903413"/>
            <a:ext cx="8382000" cy="41910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Communication interface is essential for communicating with various subsystems of the embedded system and with the external world.</a:t>
            </a:r>
          </a:p>
          <a:p>
            <a:pPr indent="-342900" algn="just">
              <a:spcBef>
                <a:spcPts val="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For an embedded product, the communication interface can be viewed in two different perspectives; namely; Device/board level communication interface (Onboard Communication Interface) and Product level communication interface (External Communication Interface).</a:t>
            </a:r>
          </a:p>
          <a:p>
            <a:pPr indent="-342900" algn="just">
              <a:spcBef>
                <a:spcPts val="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Embedded product is a combination of different types of components (chips/devices) arranged on a Printed Circuit Board (PCB). </a:t>
            </a:r>
          </a:p>
          <a:p>
            <a:pPr indent="-342900" algn="just">
              <a:spcBef>
                <a:spcPts val="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communication channel which interconnects the various components within an embedded product is referred as Device/board level communication interface (Onboard Communication Interface).</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45B3A9EB-5A60-4F07-9A48-38DB7D563A9C}"/>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9928BD1-C17E-4CC4-82EF-C04C0180DECA}"/>
              </a:ext>
            </a:extLst>
          </p:cNvPr>
          <p:cNvSpPr>
            <a:spLocks noGrp="1"/>
          </p:cNvSpPr>
          <p:nvPr>
            <p:ph idx="1"/>
          </p:nvPr>
        </p:nvSpPr>
        <p:spPr>
          <a:xfrm>
            <a:off x="1524000" y="1314450"/>
            <a:ext cx="9144000" cy="609600"/>
          </a:xfrm>
        </p:spPr>
        <p:txBody>
          <a:bodyPr/>
          <a:lstStyle/>
          <a:p>
            <a:pPr marL="0" lvl="3" indent="0" algn="ctr" eaLnBrk="1" hangingPunct="1">
              <a:buFont typeface="Arial" panose="020B0604020202020204" pitchFamily="34" charset="0"/>
              <a:buNone/>
              <a:defRPr/>
            </a:pPr>
            <a:r>
              <a:rPr lang="it-IT" sz="2800" b="1" kern="0" dirty="0">
                <a:solidFill>
                  <a:srgbClr val="0000FF"/>
                </a:solidFill>
                <a:latin typeface="Times New Roman"/>
              </a:rPr>
              <a:t>Communication Interface</a:t>
            </a:r>
          </a:p>
          <a:p>
            <a:pPr marL="0" indent="0" algn="ctr" eaLnBrk="1" hangingPunct="1">
              <a:defRPr/>
            </a:pPr>
            <a:endParaRPr lang="en-US" sz="28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4340" name="Date Placeholder 3">
            <a:extLst>
              <a:ext uri="{FF2B5EF4-FFF2-40B4-BE49-F238E27FC236}">
                <a16:creationId xmlns:a16="http://schemas.microsoft.com/office/drawing/2014/main" id="{9867DA88-AA22-4FC3-8FD6-1DB0E371588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9D7C87-2CCC-4808-B34F-FEA19CE927F1}"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4341" name="Footer Placeholder 4">
            <a:extLst>
              <a:ext uri="{FF2B5EF4-FFF2-40B4-BE49-F238E27FC236}">
                <a16:creationId xmlns:a16="http://schemas.microsoft.com/office/drawing/2014/main" id="{FB366B43-A147-4144-AE9F-7B269495BD0A}"/>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14342" name="Slide Number Placeholder 5">
            <a:extLst>
              <a:ext uri="{FF2B5EF4-FFF2-40B4-BE49-F238E27FC236}">
                <a16:creationId xmlns:a16="http://schemas.microsoft.com/office/drawing/2014/main" id="{59ADBEEE-2E63-4E95-B437-ED3E3E5452D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8D8D787-C640-45C8-A802-765A36636FF5}" type="slidenum">
              <a:rPr lang="en-US" altLang="en-US" sz="1400" smtClean="0">
                <a:solidFill>
                  <a:srgbClr val="FFC000"/>
                </a:solidFill>
                <a:latin typeface="Arial" panose="020B0604020202020204" pitchFamily="34" charset="0"/>
              </a:rPr>
              <a:pPr>
                <a:spcBef>
                  <a:spcPct val="0"/>
                </a:spcBef>
                <a:buFontTx/>
                <a:buNone/>
              </a:pPr>
              <a:t>5</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4B4AC12A-8644-4469-B1F4-09EA9CFD04BD}"/>
              </a:ext>
            </a:extLst>
          </p:cNvPr>
          <p:cNvSpPr txBox="1">
            <a:spLocks/>
          </p:cNvSpPr>
          <p:nvPr/>
        </p:nvSpPr>
        <p:spPr bwMode="auto">
          <a:xfrm>
            <a:off x="1905000" y="1905000"/>
            <a:ext cx="8382000" cy="4611688"/>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Serial interfaces like I2C, SPI, UART, 1-Wire </a:t>
            </a:r>
            <a:r>
              <a:rPr lang="en-US" sz="2000" kern="0" dirty="0" err="1">
                <a:solidFill>
                  <a:srgbClr val="000000"/>
                </a:solidFill>
                <a:latin typeface="Times New Roman"/>
              </a:rPr>
              <a:t>etc</a:t>
            </a:r>
            <a:r>
              <a:rPr lang="en-US" sz="2000" kern="0" dirty="0">
                <a:solidFill>
                  <a:srgbClr val="000000"/>
                </a:solidFill>
                <a:latin typeface="Times New Roman"/>
              </a:rPr>
              <a:t> and Parallel bus interface are examples of ‘Onboard Communication Interface’.</a:t>
            </a:r>
          </a:p>
          <a:p>
            <a:pPr algn="just">
              <a:spcBef>
                <a:spcPts val="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‘Product level communication interface’ (External Communication Interface) is responsible for data transfer between the embedded system and other devices or modules.</a:t>
            </a:r>
          </a:p>
          <a:p>
            <a:pPr algn="just">
              <a:spcBef>
                <a:spcPts val="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external communication interface can be either wired media or wireless media and it can be a serial or parallel interface. Infrared (IR), Bluetooth (BT), Wireless LAN (Wi-Fi), Radio Frequency waves (RF), GPRS </a:t>
            </a:r>
            <a:r>
              <a:rPr lang="en-US" sz="2000" kern="0" dirty="0" err="1">
                <a:solidFill>
                  <a:srgbClr val="000000"/>
                </a:solidFill>
                <a:latin typeface="Times New Roman"/>
              </a:rPr>
              <a:t>etc</a:t>
            </a:r>
            <a:r>
              <a:rPr lang="en-US" sz="2000" kern="0" dirty="0">
                <a:solidFill>
                  <a:srgbClr val="000000"/>
                </a:solidFill>
                <a:latin typeface="Times New Roman"/>
              </a:rPr>
              <a:t> are examples for wireless communication interface.</a:t>
            </a:r>
          </a:p>
          <a:p>
            <a:pPr algn="just">
              <a:spcBef>
                <a:spcPts val="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RS-232C/RS-422/RS 485, USB, Ethernet (TCP-IP), IEEE 1394 port, Parallel port, CF-II Slot, SDIO, PCMCIA </a:t>
            </a:r>
            <a:r>
              <a:rPr lang="en-US" sz="2000" kern="0" dirty="0" err="1">
                <a:solidFill>
                  <a:srgbClr val="000000"/>
                </a:solidFill>
                <a:latin typeface="Times New Roman"/>
              </a:rPr>
              <a:t>etc</a:t>
            </a:r>
            <a:r>
              <a:rPr lang="en-US" sz="2000" kern="0" dirty="0">
                <a:solidFill>
                  <a:srgbClr val="000000"/>
                </a:solidFill>
                <a:latin typeface="Times New Roman"/>
              </a:rPr>
              <a:t> are examples for wired interfaces.</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9985CA41-F0EF-4BC4-A132-CDC6EAFD3E5D}"/>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374F82B-A3E2-48B5-A706-9725BD519742}"/>
              </a:ext>
            </a:extLst>
          </p:cNvPr>
          <p:cNvSpPr>
            <a:spLocks noGrp="1"/>
          </p:cNvSpPr>
          <p:nvPr>
            <p:ph idx="1"/>
          </p:nvPr>
        </p:nvSpPr>
        <p:spPr>
          <a:xfrm>
            <a:off x="1524000" y="1566863"/>
            <a:ext cx="9144000" cy="609600"/>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On-board Communication Interface – I2C</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5364" name="Date Placeholder 3">
            <a:extLst>
              <a:ext uri="{FF2B5EF4-FFF2-40B4-BE49-F238E27FC236}">
                <a16:creationId xmlns:a16="http://schemas.microsoft.com/office/drawing/2014/main" id="{FDADC889-C402-44E7-A63C-18AF3A3A257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9D46E4F-36D5-4B24-B926-29522670F3FD}"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5365" name="Footer Placeholder 4">
            <a:extLst>
              <a:ext uri="{FF2B5EF4-FFF2-40B4-BE49-F238E27FC236}">
                <a16:creationId xmlns:a16="http://schemas.microsoft.com/office/drawing/2014/main" id="{1E0D4831-4E19-427A-8D30-81F4C30C5C0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15366" name="Slide Number Placeholder 5">
            <a:extLst>
              <a:ext uri="{FF2B5EF4-FFF2-40B4-BE49-F238E27FC236}">
                <a16:creationId xmlns:a16="http://schemas.microsoft.com/office/drawing/2014/main" id="{B3D5D291-848B-4875-8BCA-14C1A7D5E6C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FCF6A16-ED61-48FE-9799-68BC83B0DC20}" type="slidenum">
              <a:rPr lang="en-US" altLang="en-US" sz="1400" smtClean="0">
                <a:solidFill>
                  <a:srgbClr val="FFC000"/>
                </a:solidFill>
                <a:latin typeface="Arial" panose="020B0604020202020204" pitchFamily="34" charset="0"/>
              </a:rPr>
              <a:pPr>
                <a:spcBef>
                  <a:spcPct val="0"/>
                </a:spcBef>
                <a:buFontTx/>
                <a:buNone/>
              </a:pPr>
              <a:t>6</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EA5D3C85-59FD-4676-A873-F10A4954BEC9}"/>
              </a:ext>
            </a:extLst>
          </p:cNvPr>
          <p:cNvSpPr txBox="1">
            <a:spLocks/>
          </p:cNvSpPr>
          <p:nvPr/>
        </p:nvSpPr>
        <p:spPr bwMode="auto">
          <a:xfrm>
            <a:off x="1905000" y="2246313"/>
            <a:ext cx="8382000" cy="3849687"/>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Inter Integrated Circuit Bus (I2C - Pronounced ‘I square C’) is a synchronous bi-directional half duplex (one-directional communication at a given point of time) two wire serial interface bus.</a:t>
            </a:r>
          </a:p>
          <a:p>
            <a:pPr marL="342900" indent="-342900" algn="just">
              <a:spcBef>
                <a:spcPct val="20000"/>
              </a:spcBef>
              <a:buFont typeface="Wingdings" pitchFamily="2" charset="2"/>
              <a:buChar char="ü"/>
              <a:defRPr/>
            </a:pPr>
            <a:r>
              <a:rPr lang="en-US" sz="2000" kern="0" dirty="0">
                <a:solidFill>
                  <a:srgbClr val="000000"/>
                </a:solidFill>
                <a:latin typeface="Times New Roman"/>
              </a:rPr>
              <a:t>The concept of I2C bus was developed by ‘Philips Semiconductors’ in the early 1980’s. The original intention of I2C was to provide an easy way of connection between a microprocessor/microcontroller system and the peripheral chips in Television sets.</a:t>
            </a:r>
          </a:p>
          <a:p>
            <a:pPr marL="342900" indent="-342900" algn="just">
              <a:spcBef>
                <a:spcPct val="20000"/>
              </a:spcBef>
              <a:buFont typeface="Wingdings" pitchFamily="2" charset="2"/>
              <a:buChar char="ü"/>
              <a:defRPr/>
            </a:pPr>
            <a:r>
              <a:rPr lang="en-US" sz="2000" kern="0" dirty="0">
                <a:solidFill>
                  <a:srgbClr val="000000"/>
                </a:solidFill>
                <a:latin typeface="Times New Roman"/>
              </a:rPr>
              <a:t>The I2C bus is comprised of two bus lines, namely; Serial Clock – SCL and Serial Data – SDA. </a:t>
            </a:r>
          </a:p>
          <a:p>
            <a:pPr marL="342900" indent="-342900" algn="just">
              <a:spcBef>
                <a:spcPct val="20000"/>
              </a:spcBef>
              <a:buFont typeface="Wingdings" pitchFamily="2" charset="2"/>
              <a:buChar char="ü"/>
              <a:defRPr/>
            </a:pPr>
            <a:r>
              <a:rPr lang="en-US" sz="2000" kern="0" dirty="0">
                <a:solidFill>
                  <a:srgbClr val="000000"/>
                </a:solidFill>
                <a:latin typeface="Times New Roman"/>
              </a:rPr>
              <a:t>SCL line is responsible for generating synchronization clock pulses and SDA is responsible for transmitting the serial data across devices.</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F8395A18-0189-4987-845F-BEE64488859A}"/>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9F6C71A-3917-4A29-A0F7-7460A124A7CF}"/>
              </a:ext>
            </a:extLst>
          </p:cNvPr>
          <p:cNvSpPr>
            <a:spLocks noGrp="1"/>
          </p:cNvSpPr>
          <p:nvPr>
            <p:ph idx="1"/>
          </p:nvPr>
        </p:nvSpPr>
        <p:spPr>
          <a:xfrm>
            <a:off x="1524000" y="1497013"/>
            <a:ext cx="9144000" cy="609600"/>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I2C</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6388" name="Date Placeholder 3">
            <a:extLst>
              <a:ext uri="{FF2B5EF4-FFF2-40B4-BE49-F238E27FC236}">
                <a16:creationId xmlns:a16="http://schemas.microsoft.com/office/drawing/2014/main" id="{F0DFF264-9F37-4A65-B2AB-EC2E95E4341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09C792E-9DA8-4DF0-BCBE-9E2072EEF067}"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505F74F-9CFF-4F08-9C9A-9449AD963DD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16390" name="Slide Number Placeholder 5">
            <a:extLst>
              <a:ext uri="{FF2B5EF4-FFF2-40B4-BE49-F238E27FC236}">
                <a16:creationId xmlns:a16="http://schemas.microsoft.com/office/drawing/2014/main" id="{0FC250B4-793C-4B6A-9786-A160A661B2C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5A23CBA-6B59-4B28-BF19-EAC848F49C66}" type="slidenum">
              <a:rPr lang="en-US" altLang="en-US" sz="1400" smtClean="0">
                <a:solidFill>
                  <a:srgbClr val="FFC000"/>
                </a:solidFill>
                <a:latin typeface="Arial" panose="020B0604020202020204" pitchFamily="34" charset="0"/>
              </a:rPr>
              <a:pPr>
                <a:spcBef>
                  <a:spcPct val="0"/>
                </a:spcBef>
                <a:buFontTx/>
                <a:buNone/>
              </a:pPr>
              <a:t>7</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DACEA01C-4C0D-4582-9BCA-C3A381E10966}"/>
              </a:ext>
            </a:extLst>
          </p:cNvPr>
          <p:cNvSpPr txBox="1">
            <a:spLocks/>
          </p:cNvSpPr>
          <p:nvPr/>
        </p:nvSpPr>
        <p:spPr bwMode="auto">
          <a:xfrm>
            <a:off x="1905000" y="2106613"/>
            <a:ext cx="8382000" cy="4613275"/>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I2C bus is a shared bus system to which many number of I2C devices can be connected. Devices connected to the I2C bus can act as either ‘Master’ device or ‘Slave’ device.</a:t>
            </a:r>
          </a:p>
          <a:p>
            <a:pPr marL="342900" indent="-342900" algn="just">
              <a:spcBef>
                <a:spcPct val="20000"/>
              </a:spcBef>
              <a:buFont typeface="Wingdings" pitchFamily="2" charset="2"/>
              <a:buChar char="ü"/>
              <a:defRPr/>
            </a:pPr>
            <a:r>
              <a:rPr lang="en-US" sz="2000" kern="0" dirty="0">
                <a:solidFill>
                  <a:srgbClr val="000000"/>
                </a:solidFill>
                <a:latin typeface="Times New Roman"/>
              </a:rPr>
              <a:t>The ‘Master’ device is responsible for controlling the communication by initiating/terminating data transfer, sending data and generating necessary synchronization clock pulses.</a:t>
            </a:r>
          </a:p>
          <a:p>
            <a:pPr marL="342900" indent="-342900" algn="just">
              <a:spcBef>
                <a:spcPct val="20000"/>
              </a:spcBef>
              <a:buFont typeface="Wingdings" pitchFamily="2" charset="2"/>
              <a:buChar char="ü"/>
              <a:defRPr/>
            </a:pPr>
            <a:r>
              <a:rPr lang="en-US" sz="2000" kern="0" dirty="0">
                <a:solidFill>
                  <a:srgbClr val="000000"/>
                </a:solidFill>
                <a:latin typeface="Times New Roman"/>
              </a:rPr>
              <a:t>‘Slave’ devices wait for the commands from the master and respond upon receiving the commands.</a:t>
            </a:r>
          </a:p>
          <a:p>
            <a:pPr marL="342900" indent="-342900" algn="just">
              <a:spcBef>
                <a:spcPct val="20000"/>
              </a:spcBef>
              <a:buFont typeface="Wingdings" pitchFamily="2" charset="2"/>
              <a:buChar char="ü"/>
              <a:defRPr/>
            </a:pPr>
            <a:r>
              <a:rPr lang="en-US" sz="2000" kern="0" dirty="0">
                <a:solidFill>
                  <a:srgbClr val="000000"/>
                </a:solidFill>
                <a:latin typeface="Times New Roman"/>
              </a:rPr>
              <a:t>‘Master’ and ‘Slave’ devices can act as either transmitter or receiver.</a:t>
            </a:r>
          </a:p>
          <a:p>
            <a:pPr marL="342900" indent="-342900" algn="just">
              <a:spcBef>
                <a:spcPct val="20000"/>
              </a:spcBef>
              <a:buFont typeface="Wingdings" pitchFamily="2" charset="2"/>
              <a:buChar char="ü"/>
              <a:defRPr/>
            </a:pPr>
            <a:r>
              <a:rPr lang="en-US" sz="2000" kern="0" dirty="0">
                <a:solidFill>
                  <a:srgbClr val="000000"/>
                </a:solidFill>
                <a:latin typeface="Times New Roman"/>
              </a:rPr>
              <a:t>Regardless whether a master is acting as transmitter or receiver, the synchronization clock signal is generated by the ‘Master’ device only.</a:t>
            </a:r>
          </a:p>
          <a:p>
            <a:pPr marL="342900" indent="-342900" algn="just">
              <a:spcBef>
                <a:spcPct val="20000"/>
              </a:spcBef>
              <a:buFont typeface="Wingdings" pitchFamily="2" charset="2"/>
              <a:buChar char="ü"/>
              <a:defRPr/>
            </a:pPr>
            <a:r>
              <a:rPr lang="en-US" sz="2000" kern="0" dirty="0">
                <a:solidFill>
                  <a:srgbClr val="000000"/>
                </a:solidFill>
                <a:latin typeface="Times New Roman"/>
              </a:rPr>
              <a:t>I2C supports multi masters on the same bus.</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6B3CFE2D-941D-4747-96E7-7B777D98E0E7}"/>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40E6420-489F-4551-9F99-AE6CF175B668}"/>
              </a:ext>
            </a:extLst>
          </p:cNvPr>
          <p:cNvSpPr>
            <a:spLocks noGrp="1"/>
          </p:cNvSpPr>
          <p:nvPr>
            <p:ph idx="1"/>
          </p:nvPr>
        </p:nvSpPr>
        <p:spPr>
          <a:xfrm>
            <a:off x="1524000" y="1447800"/>
            <a:ext cx="9144000" cy="579438"/>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I2C</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7412" name="Date Placeholder 3">
            <a:extLst>
              <a:ext uri="{FF2B5EF4-FFF2-40B4-BE49-F238E27FC236}">
                <a16:creationId xmlns:a16="http://schemas.microsoft.com/office/drawing/2014/main" id="{0F5FE441-A09F-4C74-BCA7-1C30B79189E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72BCE78-CDB4-4E1B-9589-9D4CCBC73914}"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7413" name="Footer Placeholder 4">
            <a:extLst>
              <a:ext uri="{FF2B5EF4-FFF2-40B4-BE49-F238E27FC236}">
                <a16:creationId xmlns:a16="http://schemas.microsoft.com/office/drawing/2014/main" id="{279B84FF-D0F0-4D4A-894E-B02E118ADBB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17414" name="Slide Number Placeholder 5">
            <a:extLst>
              <a:ext uri="{FF2B5EF4-FFF2-40B4-BE49-F238E27FC236}">
                <a16:creationId xmlns:a16="http://schemas.microsoft.com/office/drawing/2014/main" id="{07BC2108-B1FF-4040-BCAB-076073E839D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BF40AFD-75F3-4D57-A486-44153D8A9BA0}" type="slidenum">
              <a:rPr lang="en-US" altLang="en-US" sz="1400" smtClean="0">
                <a:solidFill>
                  <a:srgbClr val="FFC000"/>
                </a:solidFill>
                <a:latin typeface="Arial" panose="020B0604020202020204" pitchFamily="34" charset="0"/>
              </a:rPr>
              <a:pPr>
                <a:spcBef>
                  <a:spcPct val="0"/>
                </a:spcBef>
                <a:buFontTx/>
                <a:buNone/>
              </a:pPr>
              <a:t>8</a:t>
            </a:fld>
            <a:endParaRPr lang="en-US" altLang="en-US" sz="1400">
              <a:solidFill>
                <a:srgbClr val="FFC000"/>
              </a:solidFill>
              <a:latin typeface="Arial" panose="020B0604020202020204" pitchFamily="34" charset="0"/>
            </a:endParaRPr>
          </a:p>
        </p:txBody>
      </p:sp>
      <p:graphicFrame>
        <p:nvGraphicFramePr>
          <p:cNvPr id="17415" name="Object 1">
            <a:extLst>
              <a:ext uri="{FF2B5EF4-FFF2-40B4-BE49-F238E27FC236}">
                <a16:creationId xmlns:a16="http://schemas.microsoft.com/office/drawing/2014/main" id="{CE95888B-D53D-4837-ABB9-5E2A0641532E}"/>
              </a:ext>
            </a:extLst>
          </p:cNvPr>
          <p:cNvGraphicFramePr>
            <a:graphicFrameLocks noChangeAspect="1"/>
          </p:cNvGraphicFramePr>
          <p:nvPr/>
        </p:nvGraphicFramePr>
        <p:xfrm>
          <a:off x="2971800" y="2133600"/>
          <a:ext cx="6096000" cy="4303713"/>
        </p:xfrm>
        <a:graphic>
          <a:graphicData uri="http://schemas.openxmlformats.org/presentationml/2006/ole">
            <mc:AlternateContent xmlns:mc="http://schemas.openxmlformats.org/markup-compatibility/2006">
              <mc:Choice xmlns:v="urn:schemas-microsoft-com:vml" Requires="v">
                <p:oleObj spid="_x0000_s2050" name="Visio" r:id="rId3" imgW="4263771" imgH="3841623" progId="Visio.Drawing.11">
                  <p:embed/>
                </p:oleObj>
              </mc:Choice>
              <mc:Fallback>
                <p:oleObj name="Visio" r:id="rId3" imgW="4263771" imgH="3841623" progId="Visio.Drawing.11">
                  <p:embed/>
                  <p:pic>
                    <p:nvPicPr>
                      <p:cNvPr id="17415" name="Object 1">
                        <a:extLst>
                          <a:ext uri="{FF2B5EF4-FFF2-40B4-BE49-F238E27FC236}">
                            <a16:creationId xmlns:a16="http://schemas.microsoft.com/office/drawing/2014/main" id="{CE95888B-D53D-4837-ABB9-5E2A064153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133600"/>
                        <a:ext cx="6096000" cy="430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4740C66-DE42-41EF-A2E0-FD9DF1AB4627}"/>
              </a:ext>
            </a:extLst>
          </p:cNvPr>
          <p:cNvSpPr>
            <a:spLocks noGrp="1"/>
          </p:cNvSpPr>
          <p:nvPr>
            <p:ph type="title"/>
          </p:nvPr>
        </p:nvSpPr>
        <p:spPr>
          <a:xfrm>
            <a:off x="1976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6AED122-B30E-4B94-B0E4-D1D07415165A}"/>
              </a:ext>
            </a:extLst>
          </p:cNvPr>
          <p:cNvSpPr>
            <a:spLocks noGrp="1"/>
          </p:cNvSpPr>
          <p:nvPr>
            <p:ph idx="1"/>
          </p:nvPr>
        </p:nvSpPr>
        <p:spPr>
          <a:xfrm>
            <a:off x="1524000" y="1223963"/>
            <a:ext cx="9144000" cy="461962"/>
          </a:xfrm>
        </p:spPr>
        <p:txBody>
          <a:bodyPr/>
          <a:lstStyle/>
          <a:p>
            <a:pPr marL="0" lvl="3" indent="0" algn="ctr" eaLnBrk="1" hangingPunct="1">
              <a:buFont typeface="Arial" panose="020B0604020202020204" pitchFamily="34" charset="0"/>
              <a:buNone/>
              <a:defRPr/>
            </a:pPr>
            <a:r>
              <a:rPr lang="it-IT" sz="2400" b="1" kern="0" dirty="0">
                <a:solidFill>
                  <a:srgbClr val="0000FF"/>
                </a:solidFill>
                <a:latin typeface="Times New Roman"/>
              </a:rPr>
              <a:t>I2C</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8436" name="Date Placeholder 3">
            <a:extLst>
              <a:ext uri="{FF2B5EF4-FFF2-40B4-BE49-F238E27FC236}">
                <a16:creationId xmlns:a16="http://schemas.microsoft.com/office/drawing/2014/main" id="{C18704CC-6A26-4486-88A5-AAE211CF9C0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9B30BB92-9957-45EA-A850-F137BBA23C5A}"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 October 2020</a:t>
            </a:fld>
            <a:endParaRPr lang="en-US" altLang="en-US" sz="1600">
              <a:solidFill>
                <a:srgbClr val="FFC000"/>
              </a:solidFill>
              <a:latin typeface="Times New Roman" panose="02020603050405020304" pitchFamily="18" charset="0"/>
            </a:endParaRPr>
          </a:p>
        </p:txBody>
      </p:sp>
      <p:sp>
        <p:nvSpPr>
          <p:cNvPr id="18437" name="Footer Placeholder 4">
            <a:extLst>
              <a:ext uri="{FF2B5EF4-FFF2-40B4-BE49-F238E27FC236}">
                <a16:creationId xmlns:a16="http://schemas.microsoft.com/office/drawing/2014/main" id="{889AC04D-205D-485A-9100-0AC6555918C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18438" name="Slide Number Placeholder 5">
            <a:extLst>
              <a:ext uri="{FF2B5EF4-FFF2-40B4-BE49-F238E27FC236}">
                <a16:creationId xmlns:a16="http://schemas.microsoft.com/office/drawing/2014/main" id="{4D192891-D17A-4621-9133-9D9355AF4CD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A50EA46-887A-46CE-BA5E-D594B140F70F}" type="slidenum">
              <a:rPr lang="en-US" altLang="en-US" sz="1400" smtClean="0">
                <a:solidFill>
                  <a:srgbClr val="FFC000"/>
                </a:solidFill>
                <a:latin typeface="Arial" panose="020B0604020202020204" pitchFamily="34" charset="0"/>
              </a:rPr>
              <a:pPr>
                <a:spcBef>
                  <a:spcPct val="0"/>
                </a:spcBef>
                <a:buFontTx/>
                <a:buNone/>
              </a:pPr>
              <a:t>9</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946A093D-B323-49D4-A2EF-08256FB981D4}"/>
              </a:ext>
            </a:extLst>
          </p:cNvPr>
          <p:cNvSpPr txBox="1">
            <a:spLocks/>
          </p:cNvSpPr>
          <p:nvPr/>
        </p:nvSpPr>
        <p:spPr bwMode="auto">
          <a:xfrm>
            <a:off x="1905000" y="1524000"/>
            <a:ext cx="8382000" cy="4613275"/>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The sequence of operation for communicating with an I2C slave device is:</a:t>
            </a:r>
          </a:p>
          <a:p>
            <a:pPr marL="914400" lvl="1" indent="-457200" algn="just">
              <a:spcBef>
                <a:spcPct val="20000"/>
              </a:spcBef>
              <a:buFont typeface="+mj-lt"/>
              <a:buAutoNum type="arabicPeriod"/>
              <a:defRPr/>
            </a:pPr>
            <a:r>
              <a:rPr lang="en-US" sz="2000" kern="0" dirty="0">
                <a:solidFill>
                  <a:srgbClr val="000000"/>
                </a:solidFill>
                <a:latin typeface="Times New Roman"/>
              </a:rPr>
              <a:t>Master device pulls the clock line (SCL) of the bus to ‘HIGH’.</a:t>
            </a:r>
          </a:p>
          <a:p>
            <a:pPr marL="914400" lvl="1" indent="-457200" algn="just">
              <a:spcBef>
                <a:spcPct val="20000"/>
              </a:spcBef>
              <a:buFont typeface="+mj-lt"/>
              <a:buAutoNum type="arabicPeriod"/>
              <a:defRPr/>
            </a:pPr>
            <a:r>
              <a:rPr lang="en-US" sz="2000" kern="0" dirty="0">
                <a:solidFill>
                  <a:srgbClr val="000000"/>
                </a:solidFill>
                <a:latin typeface="Times New Roman"/>
              </a:rPr>
              <a:t>Master device pulls the data line (SDA) ‘LOW’, when the SCL line is at logic ‘HIGH’ (This is the ‘Start’ condition for data transfer).</a:t>
            </a:r>
          </a:p>
          <a:p>
            <a:pPr marL="914400" lvl="1" indent="-457200" algn="just">
              <a:spcBef>
                <a:spcPct val="20000"/>
              </a:spcBef>
              <a:buFont typeface="+mj-lt"/>
              <a:buAutoNum type="arabicPeriod"/>
              <a:defRPr/>
            </a:pPr>
            <a:r>
              <a:rPr lang="en-US" sz="2000" kern="0" dirty="0">
                <a:solidFill>
                  <a:srgbClr val="000000"/>
                </a:solidFill>
                <a:latin typeface="Times New Roman"/>
              </a:rPr>
              <a:t>Master sends the address (7 bit or 10 bit wide) of the ‘Slave’ device to which it wants to communicate, over the SDA line. Clock pulses are generated at the SCL line for synchronizing the bit reception by the slave device. The MSB of the data is always transmitted first. The data in the bus is valid during the ‘HIGH’ period of the clock signal.</a:t>
            </a:r>
          </a:p>
          <a:p>
            <a:pPr marL="914400" lvl="1" indent="-457200" algn="just">
              <a:spcBef>
                <a:spcPct val="20000"/>
              </a:spcBef>
              <a:buFont typeface="+mj-lt"/>
              <a:buAutoNum type="arabicPeriod"/>
              <a:defRPr/>
            </a:pPr>
            <a:r>
              <a:rPr lang="en-US" sz="2000" kern="0" dirty="0">
                <a:solidFill>
                  <a:srgbClr val="000000"/>
                </a:solidFill>
                <a:latin typeface="Times New Roman"/>
              </a:rPr>
              <a:t>Master sends the Read or Write bit (Bit value = 1 Read Operation; Bit value =  0 Write Operation) according to the requirement.</a:t>
            </a:r>
          </a:p>
          <a:p>
            <a:pPr marL="914400" lvl="1" indent="-457200" algn="just">
              <a:spcBef>
                <a:spcPct val="20000"/>
              </a:spcBef>
              <a:buFont typeface="+mj-lt"/>
              <a:buAutoNum type="arabicPeriod"/>
              <a:defRPr/>
            </a:pPr>
            <a:r>
              <a:rPr lang="en-US" sz="2000" kern="0" dirty="0">
                <a:solidFill>
                  <a:srgbClr val="000000"/>
                </a:solidFill>
                <a:latin typeface="Times New Roman"/>
              </a:rPr>
              <a:t>Master waits for the acknowledgement bit from the slave device whose address is sent on the bus along with the Read/Write operation command. Slave devices connected to the bus compares the address received with the address assigned to them.</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6568</TotalTime>
  <Words>1433</Words>
  <Application>Microsoft Office PowerPoint</Application>
  <PresentationFormat>Widescreen</PresentationFormat>
  <Paragraphs>212</Paragraphs>
  <Slides>14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0" baseType="lpstr">
      <vt:lpstr>Arial</vt:lpstr>
      <vt:lpstr>Calibri</vt:lpstr>
      <vt:lpstr>Times New Roman</vt:lpstr>
      <vt:lpstr>Wingdings</vt:lpstr>
      <vt:lpstr>chapter 3.6</vt:lpstr>
      <vt:lpstr>Microsoft Visio Drawing</vt:lpstr>
      <vt:lpstr>Embedded System Design</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Chandra Shaker Arrabotu</dc:creator>
  <cp:lastModifiedBy>Chandra Shaker Arrabotu</cp:lastModifiedBy>
  <cp:revision>1289</cp:revision>
  <dcterms:created xsi:type="dcterms:W3CDTF">2009-10-31T05:17:17Z</dcterms:created>
  <dcterms:modified xsi:type="dcterms:W3CDTF">2020-10-02T11:01:25Z</dcterms:modified>
</cp:coreProperties>
</file>