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2"/>
  </p:notesMasterIdLst>
  <p:sldIdLst>
    <p:sldId id="256" r:id="rId2"/>
    <p:sldId id="257" r:id="rId3"/>
    <p:sldId id="322" r:id="rId4"/>
    <p:sldId id="323" r:id="rId5"/>
    <p:sldId id="324" r:id="rId6"/>
    <p:sldId id="325" r:id="rId7"/>
    <p:sldId id="326" r:id="rId8"/>
    <p:sldId id="327" r:id="rId9"/>
    <p:sldId id="329" r:id="rId10"/>
    <p:sldId id="330" r:id="rId11"/>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0000"/>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54" autoAdjust="0"/>
  </p:normalViewPr>
  <p:slideViewPr>
    <p:cSldViewPr>
      <p:cViewPr varScale="1">
        <p:scale>
          <a:sx n="63" d="100"/>
          <a:sy n="63" d="100"/>
        </p:scale>
        <p:origin x="1380"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andra Shaker Arrabotu" userId="9fa7441b53866eab" providerId="LiveId" clId="{FB7159CA-CFE5-4C2D-B013-BA04C4D991DE}"/>
    <pc:docChg chg="undo custSel addSld delSld modSld">
      <pc:chgData name="Chandra Shaker Arrabotu" userId="9fa7441b53866eab" providerId="LiveId" clId="{FB7159CA-CFE5-4C2D-B013-BA04C4D991DE}" dt="2020-09-09T19:11:44.071" v="103" actId="20577"/>
      <pc:docMkLst>
        <pc:docMk/>
      </pc:docMkLst>
      <pc:sldChg chg="modSp mod">
        <pc:chgData name="Chandra Shaker Arrabotu" userId="9fa7441b53866eab" providerId="LiveId" clId="{FB7159CA-CFE5-4C2D-B013-BA04C4D991DE}" dt="2020-09-09T19:11:44.071" v="103" actId="20577"/>
        <pc:sldMkLst>
          <pc:docMk/>
          <pc:sldMk cId="0" sldId="256"/>
        </pc:sldMkLst>
        <pc:spChg chg="mod">
          <ac:chgData name="Chandra Shaker Arrabotu" userId="9fa7441b53866eab" providerId="LiveId" clId="{FB7159CA-CFE5-4C2D-B013-BA04C4D991DE}" dt="2020-09-09T19:11:44.071" v="103" actId="20577"/>
          <ac:spMkLst>
            <pc:docMk/>
            <pc:sldMk cId="0" sldId="256"/>
            <ac:spMk id="9" creationId="{37A76C0F-CD94-4067-9CEC-053AC5392809}"/>
          </ac:spMkLst>
        </pc:spChg>
      </pc:sldChg>
      <pc:sldChg chg="del">
        <pc:chgData name="Chandra Shaker Arrabotu" userId="9fa7441b53866eab" providerId="LiveId" clId="{FB7159CA-CFE5-4C2D-B013-BA04C4D991DE}" dt="2020-09-09T16:16:20.378" v="0" actId="47"/>
        <pc:sldMkLst>
          <pc:docMk/>
          <pc:sldMk cId="0" sldId="258"/>
        </pc:sldMkLst>
      </pc:sldChg>
      <pc:sldChg chg="del">
        <pc:chgData name="Chandra Shaker Arrabotu" userId="9fa7441b53866eab" providerId="LiveId" clId="{FB7159CA-CFE5-4C2D-B013-BA04C4D991DE}" dt="2020-09-09T16:16:21.600" v="6" actId="47"/>
        <pc:sldMkLst>
          <pc:docMk/>
          <pc:sldMk cId="0" sldId="261"/>
        </pc:sldMkLst>
      </pc:sldChg>
      <pc:sldChg chg="del">
        <pc:chgData name="Chandra Shaker Arrabotu" userId="9fa7441b53866eab" providerId="LiveId" clId="{FB7159CA-CFE5-4C2D-B013-BA04C4D991DE}" dt="2020-09-09T16:16:20.565" v="1" actId="47"/>
        <pc:sldMkLst>
          <pc:docMk/>
          <pc:sldMk cId="0" sldId="262"/>
        </pc:sldMkLst>
      </pc:sldChg>
      <pc:sldChg chg="del">
        <pc:chgData name="Chandra Shaker Arrabotu" userId="9fa7441b53866eab" providerId="LiveId" clId="{FB7159CA-CFE5-4C2D-B013-BA04C4D991DE}" dt="2020-09-09T16:16:20.789" v="2" actId="47"/>
        <pc:sldMkLst>
          <pc:docMk/>
          <pc:sldMk cId="0" sldId="271"/>
        </pc:sldMkLst>
      </pc:sldChg>
      <pc:sldChg chg="del">
        <pc:chgData name="Chandra Shaker Arrabotu" userId="9fa7441b53866eab" providerId="LiveId" clId="{FB7159CA-CFE5-4C2D-B013-BA04C4D991DE}" dt="2020-09-09T16:16:20.978" v="3" actId="47"/>
        <pc:sldMkLst>
          <pc:docMk/>
          <pc:sldMk cId="0" sldId="282"/>
        </pc:sldMkLst>
      </pc:sldChg>
      <pc:sldChg chg="del">
        <pc:chgData name="Chandra Shaker Arrabotu" userId="9fa7441b53866eab" providerId="LiveId" clId="{FB7159CA-CFE5-4C2D-B013-BA04C4D991DE}" dt="2020-09-09T16:16:21.149" v="4" actId="47"/>
        <pc:sldMkLst>
          <pc:docMk/>
          <pc:sldMk cId="0" sldId="283"/>
        </pc:sldMkLst>
      </pc:sldChg>
      <pc:sldChg chg="del">
        <pc:chgData name="Chandra Shaker Arrabotu" userId="9fa7441b53866eab" providerId="LiveId" clId="{FB7159CA-CFE5-4C2D-B013-BA04C4D991DE}" dt="2020-09-09T16:16:21.334" v="5" actId="47"/>
        <pc:sldMkLst>
          <pc:docMk/>
          <pc:sldMk cId="0" sldId="284"/>
        </pc:sldMkLst>
      </pc:sldChg>
      <pc:sldChg chg="del">
        <pc:chgData name="Chandra Shaker Arrabotu" userId="9fa7441b53866eab" providerId="LiveId" clId="{FB7159CA-CFE5-4C2D-B013-BA04C4D991DE}" dt="2020-09-09T16:16:21.815" v="7" actId="47"/>
        <pc:sldMkLst>
          <pc:docMk/>
          <pc:sldMk cId="0" sldId="285"/>
        </pc:sldMkLst>
      </pc:sldChg>
      <pc:sldChg chg="del">
        <pc:chgData name="Chandra Shaker Arrabotu" userId="9fa7441b53866eab" providerId="LiveId" clId="{FB7159CA-CFE5-4C2D-B013-BA04C4D991DE}" dt="2020-09-09T16:16:22.055" v="8" actId="47"/>
        <pc:sldMkLst>
          <pc:docMk/>
          <pc:sldMk cId="0" sldId="286"/>
        </pc:sldMkLst>
      </pc:sldChg>
      <pc:sldChg chg="del">
        <pc:chgData name="Chandra Shaker Arrabotu" userId="9fa7441b53866eab" providerId="LiveId" clId="{FB7159CA-CFE5-4C2D-B013-BA04C4D991DE}" dt="2020-09-09T16:16:22.247" v="9" actId="47"/>
        <pc:sldMkLst>
          <pc:docMk/>
          <pc:sldMk cId="0" sldId="287"/>
        </pc:sldMkLst>
      </pc:sldChg>
      <pc:sldChg chg="del">
        <pc:chgData name="Chandra Shaker Arrabotu" userId="9fa7441b53866eab" providerId="LiveId" clId="{FB7159CA-CFE5-4C2D-B013-BA04C4D991DE}" dt="2020-09-09T16:16:22.442" v="10" actId="47"/>
        <pc:sldMkLst>
          <pc:docMk/>
          <pc:sldMk cId="0" sldId="288"/>
        </pc:sldMkLst>
      </pc:sldChg>
      <pc:sldChg chg="del">
        <pc:chgData name="Chandra Shaker Arrabotu" userId="9fa7441b53866eab" providerId="LiveId" clId="{FB7159CA-CFE5-4C2D-B013-BA04C4D991DE}" dt="2020-09-09T16:16:22.637" v="11" actId="47"/>
        <pc:sldMkLst>
          <pc:docMk/>
          <pc:sldMk cId="0" sldId="289"/>
        </pc:sldMkLst>
      </pc:sldChg>
      <pc:sldChg chg="del">
        <pc:chgData name="Chandra Shaker Arrabotu" userId="9fa7441b53866eab" providerId="LiveId" clId="{FB7159CA-CFE5-4C2D-B013-BA04C4D991DE}" dt="2020-09-09T16:16:23.066" v="12" actId="47"/>
        <pc:sldMkLst>
          <pc:docMk/>
          <pc:sldMk cId="0" sldId="290"/>
        </pc:sldMkLst>
      </pc:sldChg>
      <pc:sldChg chg="del">
        <pc:chgData name="Chandra Shaker Arrabotu" userId="9fa7441b53866eab" providerId="LiveId" clId="{FB7159CA-CFE5-4C2D-B013-BA04C4D991DE}" dt="2020-09-09T16:16:23.380" v="13" actId="47"/>
        <pc:sldMkLst>
          <pc:docMk/>
          <pc:sldMk cId="0" sldId="291"/>
        </pc:sldMkLst>
      </pc:sldChg>
      <pc:sldChg chg="del">
        <pc:chgData name="Chandra Shaker Arrabotu" userId="9fa7441b53866eab" providerId="LiveId" clId="{FB7159CA-CFE5-4C2D-B013-BA04C4D991DE}" dt="2020-09-09T16:16:23.582" v="14" actId="47"/>
        <pc:sldMkLst>
          <pc:docMk/>
          <pc:sldMk cId="0" sldId="292"/>
        </pc:sldMkLst>
      </pc:sldChg>
      <pc:sldChg chg="del">
        <pc:chgData name="Chandra Shaker Arrabotu" userId="9fa7441b53866eab" providerId="LiveId" clId="{FB7159CA-CFE5-4C2D-B013-BA04C4D991DE}" dt="2020-09-09T16:16:23.845" v="15" actId="47"/>
        <pc:sldMkLst>
          <pc:docMk/>
          <pc:sldMk cId="0" sldId="293"/>
        </pc:sldMkLst>
      </pc:sldChg>
      <pc:sldChg chg="del">
        <pc:chgData name="Chandra Shaker Arrabotu" userId="9fa7441b53866eab" providerId="LiveId" clId="{FB7159CA-CFE5-4C2D-B013-BA04C4D991DE}" dt="2020-09-09T16:16:24.048" v="16" actId="47"/>
        <pc:sldMkLst>
          <pc:docMk/>
          <pc:sldMk cId="0" sldId="294"/>
        </pc:sldMkLst>
      </pc:sldChg>
      <pc:sldChg chg="del">
        <pc:chgData name="Chandra Shaker Arrabotu" userId="9fa7441b53866eab" providerId="LiveId" clId="{FB7159CA-CFE5-4C2D-B013-BA04C4D991DE}" dt="2020-09-09T16:16:24.278" v="17" actId="47"/>
        <pc:sldMkLst>
          <pc:docMk/>
          <pc:sldMk cId="0" sldId="296"/>
        </pc:sldMkLst>
      </pc:sldChg>
      <pc:sldChg chg="del">
        <pc:chgData name="Chandra Shaker Arrabotu" userId="9fa7441b53866eab" providerId="LiveId" clId="{FB7159CA-CFE5-4C2D-B013-BA04C4D991DE}" dt="2020-09-09T16:16:24.471" v="18" actId="47"/>
        <pc:sldMkLst>
          <pc:docMk/>
          <pc:sldMk cId="0" sldId="297"/>
        </pc:sldMkLst>
      </pc:sldChg>
      <pc:sldChg chg="del">
        <pc:chgData name="Chandra Shaker Arrabotu" userId="9fa7441b53866eab" providerId="LiveId" clId="{FB7159CA-CFE5-4C2D-B013-BA04C4D991DE}" dt="2020-09-09T16:16:24.660" v="19" actId="47"/>
        <pc:sldMkLst>
          <pc:docMk/>
          <pc:sldMk cId="0" sldId="298"/>
        </pc:sldMkLst>
      </pc:sldChg>
      <pc:sldChg chg="del">
        <pc:chgData name="Chandra Shaker Arrabotu" userId="9fa7441b53866eab" providerId="LiveId" clId="{FB7159CA-CFE5-4C2D-B013-BA04C4D991DE}" dt="2020-09-09T16:16:24.858" v="20" actId="47"/>
        <pc:sldMkLst>
          <pc:docMk/>
          <pc:sldMk cId="0" sldId="299"/>
        </pc:sldMkLst>
      </pc:sldChg>
      <pc:sldChg chg="del">
        <pc:chgData name="Chandra Shaker Arrabotu" userId="9fa7441b53866eab" providerId="LiveId" clId="{FB7159CA-CFE5-4C2D-B013-BA04C4D991DE}" dt="2020-09-09T16:16:25.074" v="21" actId="47"/>
        <pc:sldMkLst>
          <pc:docMk/>
          <pc:sldMk cId="0" sldId="300"/>
        </pc:sldMkLst>
      </pc:sldChg>
      <pc:sldChg chg="del">
        <pc:chgData name="Chandra Shaker Arrabotu" userId="9fa7441b53866eab" providerId="LiveId" clId="{FB7159CA-CFE5-4C2D-B013-BA04C4D991DE}" dt="2020-09-09T16:16:25.353" v="22" actId="47"/>
        <pc:sldMkLst>
          <pc:docMk/>
          <pc:sldMk cId="0" sldId="301"/>
        </pc:sldMkLst>
      </pc:sldChg>
      <pc:sldChg chg="del">
        <pc:chgData name="Chandra Shaker Arrabotu" userId="9fa7441b53866eab" providerId="LiveId" clId="{FB7159CA-CFE5-4C2D-B013-BA04C4D991DE}" dt="2020-09-09T16:16:27.114" v="23" actId="47"/>
        <pc:sldMkLst>
          <pc:docMk/>
          <pc:sldMk cId="0" sldId="302"/>
        </pc:sldMkLst>
      </pc:sldChg>
      <pc:sldChg chg="del">
        <pc:chgData name="Chandra Shaker Arrabotu" userId="9fa7441b53866eab" providerId="LiveId" clId="{FB7159CA-CFE5-4C2D-B013-BA04C4D991DE}" dt="2020-09-09T16:16:27.405" v="24" actId="47"/>
        <pc:sldMkLst>
          <pc:docMk/>
          <pc:sldMk cId="0" sldId="303"/>
        </pc:sldMkLst>
      </pc:sldChg>
      <pc:sldChg chg="del">
        <pc:chgData name="Chandra Shaker Arrabotu" userId="9fa7441b53866eab" providerId="LiveId" clId="{FB7159CA-CFE5-4C2D-B013-BA04C4D991DE}" dt="2020-09-09T16:16:27.605" v="25" actId="47"/>
        <pc:sldMkLst>
          <pc:docMk/>
          <pc:sldMk cId="0" sldId="304"/>
        </pc:sldMkLst>
      </pc:sldChg>
      <pc:sldChg chg="del">
        <pc:chgData name="Chandra Shaker Arrabotu" userId="9fa7441b53866eab" providerId="LiveId" clId="{FB7159CA-CFE5-4C2D-B013-BA04C4D991DE}" dt="2020-09-09T16:16:27.874" v="26" actId="47"/>
        <pc:sldMkLst>
          <pc:docMk/>
          <pc:sldMk cId="0" sldId="305"/>
        </pc:sldMkLst>
      </pc:sldChg>
      <pc:sldChg chg="del">
        <pc:chgData name="Chandra Shaker Arrabotu" userId="9fa7441b53866eab" providerId="LiveId" clId="{FB7159CA-CFE5-4C2D-B013-BA04C4D991DE}" dt="2020-09-09T16:16:31.533" v="31" actId="47"/>
        <pc:sldMkLst>
          <pc:docMk/>
          <pc:sldMk cId="0" sldId="306"/>
        </pc:sldMkLst>
      </pc:sldChg>
      <pc:sldChg chg="del">
        <pc:chgData name="Chandra Shaker Arrabotu" userId="9fa7441b53866eab" providerId="LiveId" clId="{FB7159CA-CFE5-4C2D-B013-BA04C4D991DE}" dt="2020-09-09T16:16:32.084" v="32" actId="47"/>
        <pc:sldMkLst>
          <pc:docMk/>
          <pc:sldMk cId="0" sldId="307"/>
        </pc:sldMkLst>
      </pc:sldChg>
      <pc:sldChg chg="del">
        <pc:chgData name="Chandra Shaker Arrabotu" userId="9fa7441b53866eab" providerId="LiveId" clId="{FB7159CA-CFE5-4C2D-B013-BA04C4D991DE}" dt="2020-09-09T16:16:32.322" v="33" actId="47"/>
        <pc:sldMkLst>
          <pc:docMk/>
          <pc:sldMk cId="0" sldId="308"/>
        </pc:sldMkLst>
      </pc:sldChg>
      <pc:sldChg chg="del">
        <pc:chgData name="Chandra Shaker Arrabotu" userId="9fa7441b53866eab" providerId="LiveId" clId="{FB7159CA-CFE5-4C2D-B013-BA04C4D991DE}" dt="2020-09-09T16:16:32.555" v="34" actId="47"/>
        <pc:sldMkLst>
          <pc:docMk/>
          <pc:sldMk cId="0" sldId="309"/>
        </pc:sldMkLst>
      </pc:sldChg>
      <pc:sldChg chg="del">
        <pc:chgData name="Chandra Shaker Arrabotu" userId="9fa7441b53866eab" providerId="LiveId" clId="{FB7159CA-CFE5-4C2D-B013-BA04C4D991DE}" dt="2020-09-09T16:16:32.800" v="35" actId="47"/>
        <pc:sldMkLst>
          <pc:docMk/>
          <pc:sldMk cId="0" sldId="310"/>
        </pc:sldMkLst>
      </pc:sldChg>
      <pc:sldChg chg="del">
        <pc:chgData name="Chandra Shaker Arrabotu" userId="9fa7441b53866eab" providerId="LiveId" clId="{FB7159CA-CFE5-4C2D-B013-BA04C4D991DE}" dt="2020-09-09T16:16:33.001" v="36" actId="47"/>
        <pc:sldMkLst>
          <pc:docMk/>
          <pc:sldMk cId="0" sldId="311"/>
        </pc:sldMkLst>
      </pc:sldChg>
      <pc:sldChg chg="del">
        <pc:chgData name="Chandra Shaker Arrabotu" userId="9fa7441b53866eab" providerId="LiveId" clId="{FB7159CA-CFE5-4C2D-B013-BA04C4D991DE}" dt="2020-09-09T16:16:33.615" v="37" actId="47"/>
        <pc:sldMkLst>
          <pc:docMk/>
          <pc:sldMk cId="0" sldId="312"/>
        </pc:sldMkLst>
      </pc:sldChg>
      <pc:sldChg chg="del">
        <pc:chgData name="Chandra Shaker Arrabotu" userId="9fa7441b53866eab" providerId="LiveId" clId="{FB7159CA-CFE5-4C2D-B013-BA04C4D991DE}" dt="2020-09-09T16:16:34.308" v="38" actId="47"/>
        <pc:sldMkLst>
          <pc:docMk/>
          <pc:sldMk cId="0" sldId="313"/>
        </pc:sldMkLst>
      </pc:sldChg>
      <pc:sldChg chg="del">
        <pc:chgData name="Chandra Shaker Arrabotu" userId="9fa7441b53866eab" providerId="LiveId" clId="{FB7159CA-CFE5-4C2D-B013-BA04C4D991DE}" dt="2020-09-09T16:16:35.221" v="39" actId="47"/>
        <pc:sldMkLst>
          <pc:docMk/>
          <pc:sldMk cId="0" sldId="314"/>
        </pc:sldMkLst>
      </pc:sldChg>
      <pc:sldChg chg="del">
        <pc:chgData name="Chandra Shaker Arrabotu" userId="9fa7441b53866eab" providerId="LiveId" clId="{FB7159CA-CFE5-4C2D-B013-BA04C4D991DE}" dt="2020-09-09T16:16:36.598" v="40" actId="47"/>
        <pc:sldMkLst>
          <pc:docMk/>
          <pc:sldMk cId="0" sldId="315"/>
        </pc:sldMkLst>
      </pc:sldChg>
      <pc:sldChg chg="del">
        <pc:chgData name="Chandra Shaker Arrabotu" userId="9fa7441b53866eab" providerId="LiveId" clId="{FB7159CA-CFE5-4C2D-B013-BA04C4D991DE}" dt="2020-09-09T16:16:37.351" v="41" actId="47"/>
        <pc:sldMkLst>
          <pc:docMk/>
          <pc:sldMk cId="0" sldId="316"/>
        </pc:sldMkLst>
      </pc:sldChg>
      <pc:sldChg chg="del">
        <pc:chgData name="Chandra Shaker Arrabotu" userId="9fa7441b53866eab" providerId="LiveId" clId="{FB7159CA-CFE5-4C2D-B013-BA04C4D991DE}" dt="2020-09-09T16:16:38.224" v="42" actId="47"/>
        <pc:sldMkLst>
          <pc:docMk/>
          <pc:sldMk cId="0" sldId="317"/>
        </pc:sldMkLst>
      </pc:sldChg>
      <pc:sldChg chg="del">
        <pc:chgData name="Chandra Shaker Arrabotu" userId="9fa7441b53866eab" providerId="LiveId" clId="{FB7159CA-CFE5-4C2D-B013-BA04C4D991DE}" dt="2020-09-09T16:16:29.826" v="30" actId="47"/>
        <pc:sldMkLst>
          <pc:docMk/>
          <pc:sldMk cId="0" sldId="318"/>
        </pc:sldMkLst>
      </pc:sldChg>
      <pc:sldChg chg="del">
        <pc:chgData name="Chandra Shaker Arrabotu" userId="9fa7441b53866eab" providerId="LiveId" clId="{FB7159CA-CFE5-4C2D-B013-BA04C4D991DE}" dt="2020-09-09T16:16:28.394" v="27" actId="47"/>
        <pc:sldMkLst>
          <pc:docMk/>
          <pc:sldMk cId="0" sldId="319"/>
        </pc:sldMkLst>
      </pc:sldChg>
      <pc:sldChg chg="del">
        <pc:chgData name="Chandra Shaker Arrabotu" userId="9fa7441b53866eab" providerId="LiveId" clId="{FB7159CA-CFE5-4C2D-B013-BA04C4D991DE}" dt="2020-09-09T16:16:29.324" v="28" actId="47"/>
        <pc:sldMkLst>
          <pc:docMk/>
          <pc:sldMk cId="0" sldId="320"/>
        </pc:sldMkLst>
      </pc:sldChg>
      <pc:sldChg chg="del">
        <pc:chgData name="Chandra Shaker Arrabotu" userId="9fa7441b53866eab" providerId="LiveId" clId="{FB7159CA-CFE5-4C2D-B013-BA04C4D991DE}" dt="2020-09-09T16:16:29.624" v="29" actId="47"/>
        <pc:sldMkLst>
          <pc:docMk/>
          <pc:sldMk cId="0" sldId="321"/>
        </pc:sldMkLst>
      </pc:sldChg>
      <pc:sldChg chg="modSp mod">
        <pc:chgData name="Chandra Shaker Arrabotu" userId="9fa7441b53866eab" providerId="LiveId" clId="{FB7159CA-CFE5-4C2D-B013-BA04C4D991DE}" dt="2020-09-09T16:17:03.131" v="43" actId="6549"/>
        <pc:sldMkLst>
          <pc:docMk/>
          <pc:sldMk cId="0" sldId="322"/>
        </pc:sldMkLst>
        <pc:spChg chg="mod">
          <ac:chgData name="Chandra Shaker Arrabotu" userId="9fa7441b53866eab" providerId="LiveId" clId="{FB7159CA-CFE5-4C2D-B013-BA04C4D991DE}" dt="2020-09-09T16:17:03.131" v="43" actId="6549"/>
          <ac:spMkLst>
            <pc:docMk/>
            <pc:sldMk cId="0" sldId="322"/>
            <ac:spMk id="56325" creationId="{39287828-3A1C-4A33-953D-BB8D07B316FC}"/>
          </ac:spMkLst>
        </pc:spChg>
      </pc:sldChg>
      <pc:sldChg chg="modSp mod">
        <pc:chgData name="Chandra Shaker Arrabotu" userId="9fa7441b53866eab" providerId="LiveId" clId="{FB7159CA-CFE5-4C2D-B013-BA04C4D991DE}" dt="2020-09-09T16:17:08.274" v="44" actId="6549"/>
        <pc:sldMkLst>
          <pc:docMk/>
          <pc:sldMk cId="0" sldId="323"/>
        </pc:sldMkLst>
        <pc:spChg chg="mod">
          <ac:chgData name="Chandra Shaker Arrabotu" userId="9fa7441b53866eab" providerId="LiveId" clId="{FB7159CA-CFE5-4C2D-B013-BA04C4D991DE}" dt="2020-09-09T16:17:08.274" v="44" actId="6549"/>
          <ac:spMkLst>
            <pc:docMk/>
            <pc:sldMk cId="0" sldId="323"/>
            <ac:spMk id="57349" creationId="{46848E72-C2AC-486C-96E4-F0C7E3445AE7}"/>
          </ac:spMkLst>
        </pc:spChg>
      </pc:sldChg>
      <pc:sldChg chg="modSp mod">
        <pc:chgData name="Chandra Shaker Arrabotu" userId="9fa7441b53866eab" providerId="LiveId" clId="{FB7159CA-CFE5-4C2D-B013-BA04C4D991DE}" dt="2020-09-09T16:17:14.114" v="45" actId="6549"/>
        <pc:sldMkLst>
          <pc:docMk/>
          <pc:sldMk cId="0" sldId="324"/>
        </pc:sldMkLst>
        <pc:spChg chg="mod">
          <ac:chgData name="Chandra Shaker Arrabotu" userId="9fa7441b53866eab" providerId="LiveId" clId="{FB7159CA-CFE5-4C2D-B013-BA04C4D991DE}" dt="2020-09-09T16:17:14.114" v="45" actId="6549"/>
          <ac:spMkLst>
            <pc:docMk/>
            <pc:sldMk cId="0" sldId="324"/>
            <ac:spMk id="58373" creationId="{27CE9D57-1630-436F-9C66-46347FFFB738}"/>
          </ac:spMkLst>
        </pc:spChg>
      </pc:sldChg>
      <pc:sldChg chg="modSp mod">
        <pc:chgData name="Chandra Shaker Arrabotu" userId="9fa7441b53866eab" providerId="LiveId" clId="{FB7159CA-CFE5-4C2D-B013-BA04C4D991DE}" dt="2020-09-09T16:17:18.980" v="46" actId="6549"/>
        <pc:sldMkLst>
          <pc:docMk/>
          <pc:sldMk cId="0" sldId="325"/>
        </pc:sldMkLst>
        <pc:spChg chg="mod">
          <ac:chgData name="Chandra Shaker Arrabotu" userId="9fa7441b53866eab" providerId="LiveId" clId="{FB7159CA-CFE5-4C2D-B013-BA04C4D991DE}" dt="2020-09-09T16:17:18.980" v="46" actId="6549"/>
          <ac:spMkLst>
            <pc:docMk/>
            <pc:sldMk cId="0" sldId="325"/>
            <ac:spMk id="59397" creationId="{36BC33A1-C18E-4C0C-A81A-83374235BE85}"/>
          </ac:spMkLst>
        </pc:spChg>
      </pc:sldChg>
      <pc:sldChg chg="modSp mod">
        <pc:chgData name="Chandra Shaker Arrabotu" userId="9fa7441b53866eab" providerId="LiveId" clId="{FB7159CA-CFE5-4C2D-B013-BA04C4D991DE}" dt="2020-09-09T16:17:26.080" v="47" actId="6549"/>
        <pc:sldMkLst>
          <pc:docMk/>
          <pc:sldMk cId="0" sldId="326"/>
        </pc:sldMkLst>
        <pc:spChg chg="mod">
          <ac:chgData name="Chandra Shaker Arrabotu" userId="9fa7441b53866eab" providerId="LiveId" clId="{FB7159CA-CFE5-4C2D-B013-BA04C4D991DE}" dt="2020-09-09T16:17:26.080" v="47" actId="6549"/>
          <ac:spMkLst>
            <pc:docMk/>
            <pc:sldMk cId="0" sldId="326"/>
            <ac:spMk id="60421" creationId="{22F69419-67E9-4F84-9CD3-42F474C373DB}"/>
          </ac:spMkLst>
        </pc:spChg>
      </pc:sldChg>
      <pc:sldChg chg="modSp add del mod">
        <pc:chgData name="Chandra Shaker Arrabotu" userId="9fa7441b53866eab" providerId="LiveId" clId="{FB7159CA-CFE5-4C2D-B013-BA04C4D991DE}" dt="2020-09-09T16:18:04.978" v="97" actId="47"/>
        <pc:sldMkLst>
          <pc:docMk/>
          <pc:sldMk cId="0" sldId="327"/>
        </pc:sldMkLst>
        <pc:spChg chg="mod">
          <ac:chgData name="Chandra Shaker Arrabotu" userId="9fa7441b53866eab" providerId="LiveId" clId="{FB7159CA-CFE5-4C2D-B013-BA04C4D991DE}" dt="2020-09-09T16:17:34.699" v="48" actId="6549"/>
          <ac:spMkLst>
            <pc:docMk/>
            <pc:sldMk cId="0" sldId="327"/>
            <ac:spMk id="61445" creationId="{902A8844-BABE-4C03-8609-1D9A7BC8DFE9}"/>
          </ac:spMkLst>
        </pc:spChg>
      </pc:sldChg>
      <pc:sldChg chg="modSp add del mod">
        <pc:chgData name="Chandra Shaker Arrabotu" userId="9fa7441b53866eab" providerId="LiveId" clId="{FB7159CA-CFE5-4C2D-B013-BA04C4D991DE}" dt="2020-09-09T16:18:06.640" v="98" actId="47"/>
        <pc:sldMkLst>
          <pc:docMk/>
          <pc:sldMk cId="0" sldId="329"/>
        </pc:sldMkLst>
        <pc:spChg chg="mod">
          <ac:chgData name="Chandra Shaker Arrabotu" userId="9fa7441b53866eab" providerId="LiveId" clId="{FB7159CA-CFE5-4C2D-B013-BA04C4D991DE}" dt="2020-09-09T16:17:39.818" v="49" actId="20577"/>
          <ac:spMkLst>
            <pc:docMk/>
            <pc:sldMk cId="0" sldId="329"/>
            <ac:spMk id="62469" creationId="{2B2C46E2-F992-4D4B-9ACD-BCDA5DDC6F39}"/>
          </ac:spMkLst>
        </pc:spChg>
      </pc:sldChg>
      <pc:sldChg chg="modSp add del mod">
        <pc:chgData name="Chandra Shaker Arrabotu" userId="9fa7441b53866eab" providerId="LiveId" clId="{FB7159CA-CFE5-4C2D-B013-BA04C4D991DE}" dt="2020-09-09T16:18:07.642" v="99" actId="47"/>
        <pc:sldMkLst>
          <pc:docMk/>
          <pc:sldMk cId="0" sldId="330"/>
        </pc:sldMkLst>
        <pc:spChg chg="mod">
          <ac:chgData name="Chandra Shaker Arrabotu" userId="9fa7441b53866eab" providerId="LiveId" clId="{FB7159CA-CFE5-4C2D-B013-BA04C4D991DE}" dt="2020-09-09T16:17:45.259" v="50" actId="6549"/>
          <ac:spMkLst>
            <pc:docMk/>
            <pc:sldMk cId="0" sldId="330"/>
            <ac:spMk id="63493" creationId="{376918EB-9DA2-4FEC-A850-98DF147863A4}"/>
          </ac:spMkLst>
        </pc:spChg>
      </pc:sldChg>
      <pc:sldChg chg="del">
        <pc:chgData name="Chandra Shaker Arrabotu" userId="9fa7441b53866eab" providerId="LiveId" clId="{FB7159CA-CFE5-4C2D-B013-BA04C4D991DE}" dt="2020-09-09T16:17:51.421" v="51" actId="47"/>
        <pc:sldMkLst>
          <pc:docMk/>
          <pc:sldMk cId="0" sldId="331"/>
        </pc:sldMkLst>
      </pc:sldChg>
      <pc:sldChg chg="del">
        <pc:chgData name="Chandra Shaker Arrabotu" userId="9fa7441b53866eab" providerId="LiveId" clId="{FB7159CA-CFE5-4C2D-B013-BA04C4D991DE}" dt="2020-09-09T16:17:51.697" v="52" actId="47"/>
        <pc:sldMkLst>
          <pc:docMk/>
          <pc:sldMk cId="0" sldId="332"/>
        </pc:sldMkLst>
      </pc:sldChg>
      <pc:sldChg chg="del">
        <pc:chgData name="Chandra Shaker Arrabotu" userId="9fa7441b53866eab" providerId="LiveId" clId="{FB7159CA-CFE5-4C2D-B013-BA04C4D991DE}" dt="2020-09-09T16:17:52.203" v="53" actId="47"/>
        <pc:sldMkLst>
          <pc:docMk/>
          <pc:sldMk cId="0" sldId="333"/>
        </pc:sldMkLst>
      </pc:sldChg>
      <pc:sldChg chg="del">
        <pc:chgData name="Chandra Shaker Arrabotu" userId="9fa7441b53866eab" providerId="LiveId" clId="{FB7159CA-CFE5-4C2D-B013-BA04C4D991DE}" dt="2020-09-09T16:17:52.400" v="54" actId="47"/>
        <pc:sldMkLst>
          <pc:docMk/>
          <pc:sldMk cId="0" sldId="334"/>
        </pc:sldMkLst>
      </pc:sldChg>
      <pc:sldChg chg="del">
        <pc:chgData name="Chandra Shaker Arrabotu" userId="9fa7441b53866eab" providerId="LiveId" clId="{FB7159CA-CFE5-4C2D-B013-BA04C4D991DE}" dt="2020-09-09T16:17:52.647" v="55" actId="47"/>
        <pc:sldMkLst>
          <pc:docMk/>
          <pc:sldMk cId="0" sldId="335"/>
        </pc:sldMkLst>
      </pc:sldChg>
      <pc:sldChg chg="del">
        <pc:chgData name="Chandra Shaker Arrabotu" userId="9fa7441b53866eab" providerId="LiveId" clId="{FB7159CA-CFE5-4C2D-B013-BA04C4D991DE}" dt="2020-09-09T16:17:52.817" v="56" actId="47"/>
        <pc:sldMkLst>
          <pc:docMk/>
          <pc:sldMk cId="0" sldId="336"/>
        </pc:sldMkLst>
      </pc:sldChg>
      <pc:sldChg chg="del">
        <pc:chgData name="Chandra Shaker Arrabotu" userId="9fa7441b53866eab" providerId="LiveId" clId="{FB7159CA-CFE5-4C2D-B013-BA04C4D991DE}" dt="2020-09-09T16:17:53.006" v="57" actId="47"/>
        <pc:sldMkLst>
          <pc:docMk/>
          <pc:sldMk cId="0" sldId="337"/>
        </pc:sldMkLst>
      </pc:sldChg>
      <pc:sldChg chg="del">
        <pc:chgData name="Chandra Shaker Arrabotu" userId="9fa7441b53866eab" providerId="LiveId" clId="{FB7159CA-CFE5-4C2D-B013-BA04C4D991DE}" dt="2020-09-09T16:17:53.197" v="58" actId="47"/>
        <pc:sldMkLst>
          <pc:docMk/>
          <pc:sldMk cId="0" sldId="338"/>
        </pc:sldMkLst>
      </pc:sldChg>
      <pc:sldChg chg="del">
        <pc:chgData name="Chandra Shaker Arrabotu" userId="9fa7441b53866eab" providerId="LiveId" clId="{FB7159CA-CFE5-4C2D-B013-BA04C4D991DE}" dt="2020-09-09T16:17:53.431" v="59" actId="47"/>
        <pc:sldMkLst>
          <pc:docMk/>
          <pc:sldMk cId="0" sldId="339"/>
        </pc:sldMkLst>
      </pc:sldChg>
      <pc:sldChg chg="del">
        <pc:chgData name="Chandra Shaker Arrabotu" userId="9fa7441b53866eab" providerId="LiveId" clId="{FB7159CA-CFE5-4C2D-B013-BA04C4D991DE}" dt="2020-09-09T16:17:53.691" v="60" actId="47"/>
        <pc:sldMkLst>
          <pc:docMk/>
          <pc:sldMk cId="0" sldId="340"/>
        </pc:sldMkLst>
      </pc:sldChg>
      <pc:sldChg chg="del">
        <pc:chgData name="Chandra Shaker Arrabotu" userId="9fa7441b53866eab" providerId="LiveId" clId="{FB7159CA-CFE5-4C2D-B013-BA04C4D991DE}" dt="2020-09-09T16:17:54.222" v="61" actId="47"/>
        <pc:sldMkLst>
          <pc:docMk/>
          <pc:sldMk cId="0" sldId="341"/>
        </pc:sldMkLst>
      </pc:sldChg>
      <pc:sldChg chg="del">
        <pc:chgData name="Chandra Shaker Arrabotu" userId="9fa7441b53866eab" providerId="LiveId" clId="{FB7159CA-CFE5-4C2D-B013-BA04C4D991DE}" dt="2020-09-09T16:17:54.701" v="62" actId="47"/>
        <pc:sldMkLst>
          <pc:docMk/>
          <pc:sldMk cId="0" sldId="342"/>
        </pc:sldMkLst>
      </pc:sldChg>
      <pc:sldChg chg="del">
        <pc:chgData name="Chandra Shaker Arrabotu" userId="9fa7441b53866eab" providerId="LiveId" clId="{FB7159CA-CFE5-4C2D-B013-BA04C4D991DE}" dt="2020-09-09T16:17:54.747" v="63" actId="47"/>
        <pc:sldMkLst>
          <pc:docMk/>
          <pc:sldMk cId="0" sldId="343"/>
        </pc:sldMkLst>
      </pc:sldChg>
      <pc:sldChg chg="del">
        <pc:chgData name="Chandra Shaker Arrabotu" userId="9fa7441b53866eab" providerId="LiveId" clId="{FB7159CA-CFE5-4C2D-B013-BA04C4D991DE}" dt="2020-09-09T16:17:54.764" v="64" actId="47"/>
        <pc:sldMkLst>
          <pc:docMk/>
          <pc:sldMk cId="0" sldId="345"/>
        </pc:sldMkLst>
      </pc:sldChg>
      <pc:sldChg chg="del">
        <pc:chgData name="Chandra Shaker Arrabotu" userId="9fa7441b53866eab" providerId="LiveId" clId="{FB7159CA-CFE5-4C2D-B013-BA04C4D991DE}" dt="2020-09-09T16:17:54.856" v="65" actId="47"/>
        <pc:sldMkLst>
          <pc:docMk/>
          <pc:sldMk cId="0" sldId="346"/>
        </pc:sldMkLst>
      </pc:sldChg>
      <pc:sldChg chg="del">
        <pc:chgData name="Chandra Shaker Arrabotu" userId="9fa7441b53866eab" providerId="LiveId" clId="{FB7159CA-CFE5-4C2D-B013-BA04C4D991DE}" dt="2020-09-09T16:17:54.886" v="66" actId="47"/>
        <pc:sldMkLst>
          <pc:docMk/>
          <pc:sldMk cId="0" sldId="347"/>
        </pc:sldMkLst>
      </pc:sldChg>
      <pc:sldChg chg="del">
        <pc:chgData name="Chandra Shaker Arrabotu" userId="9fa7441b53866eab" providerId="LiveId" clId="{FB7159CA-CFE5-4C2D-B013-BA04C4D991DE}" dt="2020-09-09T16:17:54.915" v="67" actId="47"/>
        <pc:sldMkLst>
          <pc:docMk/>
          <pc:sldMk cId="0" sldId="348"/>
        </pc:sldMkLst>
      </pc:sldChg>
      <pc:sldChg chg="del">
        <pc:chgData name="Chandra Shaker Arrabotu" userId="9fa7441b53866eab" providerId="LiveId" clId="{FB7159CA-CFE5-4C2D-B013-BA04C4D991DE}" dt="2020-09-09T16:17:54.946" v="68" actId="47"/>
        <pc:sldMkLst>
          <pc:docMk/>
          <pc:sldMk cId="0" sldId="349"/>
        </pc:sldMkLst>
      </pc:sldChg>
      <pc:sldChg chg="del">
        <pc:chgData name="Chandra Shaker Arrabotu" userId="9fa7441b53866eab" providerId="LiveId" clId="{FB7159CA-CFE5-4C2D-B013-BA04C4D991DE}" dt="2020-09-09T16:17:54.963" v="69" actId="47"/>
        <pc:sldMkLst>
          <pc:docMk/>
          <pc:sldMk cId="0" sldId="350"/>
        </pc:sldMkLst>
      </pc:sldChg>
      <pc:sldChg chg="del">
        <pc:chgData name="Chandra Shaker Arrabotu" userId="9fa7441b53866eab" providerId="LiveId" clId="{FB7159CA-CFE5-4C2D-B013-BA04C4D991DE}" dt="2020-09-09T16:17:55.001" v="70" actId="47"/>
        <pc:sldMkLst>
          <pc:docMk/>
          <pc:sldMk cId="0" sldId="351"/>
        </pc:sldMkLst>
      </pc:sldChg>
      <pc:sldChg chg="del">
        <pc:chgData name="Chandra Shaker Arrabotu" userId="9fa7441b53866eab" providerId="LiveId" clId="{FB7159CA-CFE5-4C2D-B013-BA04C4D991DE}" dt="2020-09-09T16:17:55.787" v="71" actId="47"/>
        <pc:sldMkLst>
          <pc:docMk/>
          <pc:sldMk cId="0" sldId="353"/>
        </pc:sldMkLst>
      </pc:sldChg>
      <pc:sldChg chg="del">
        <pc:chgData name="Chandra Shaker Arrabotu" userId="9fa7441b53866eab" providerId="LiveId" clId="{FB7159CA-CFE5-4C2D-B013-BA04C4D991DE}" dt="2020-09-09T16:17:56.213" v="72" actId="47"/>
        <pc:sldMkLst>
          <pc:docMk/>
          <pc:sldMk cId="0" sldId="354"/>
        </pc:sldMkLst>
      </pc:sldChg>
      <pc:sldChg chg="del">
        <pc:chgData name="Chandra Shaker Arrabotu" userId="9fa7441b53866eab" providerId="LiveId" clId="{FB7159CA-CFE5-4C2D-B013-BA04C4D991DE}" dt="2020-09-09T16:17:56.443" v="73" actId="47"/>
        <pc:sldMkLst>
          <pc:docMk/>
          <pc:sldMk cId="0" sldId="355"/>
        </pc:sldMkLst>
      </pc:sldChg>
      <pc:sldChg chg="del">
        <pc:chgData name="Chandra Shaker Arrabotu" userId="9fa7441b53866eab" providerId="LiveId" clId="{FB7159CA-CFE5-4C2D-B013-BA04C4D991DE}" dt="2020-09-09T16:17:56.660" v="74" actId="47"/>
        <pc:sldMkLst>
          <pc:docMk/>
          <pc:sldMk cId="0" sldId="356"/>
        </pc:sldMkLst>
      </pc:sldChg>
      <pc:sldChg chg="del">
        <pc:chgData name="Chandra Shaker Arrabotu" userId="9fa7441b53866eab" providerId="LiveId" clId="{FB7159CA-CFE5-4C2D-B013-BA04C4D991DE}" dt="2020-09-09T16:17:56.876" v="75" actId="47"/>
        <pc:sldMkLst>
          <pc:docMk/>
          <pc:sldMk cId="0" sldId="357"/>
        </pc:sldMkLst>
      </pc:sldChg>
      <pc:sldChg chg="del">
        <pc:chgData name="Chandra Shaker Arrabotu" userId="9fa7441b53866eab" providerId="LiveId" clId="{FB7159CA-CFE5-4C2D-B013-BA04C4D991DE}" dt="2020-09-09T16:17:57.095" v="76" actId="47"/>
        <pc:sldMkLst>
          <pc:docMk/>
          <pc:sldMk cId="0" sldId="358"/>
        </pc:sldMkLst>
      </pc:sldChg>
      <pc:sldChg chg="del">
        <pc:chgData name="Chandra Shaker Arrabotu" userId="9fa7441b53866eab" providerId="LiveId" clId="{FB7159CA-CFE5-4C2D-B013-BA04C4D991DE}" dt="2020-09-09T16:17:57.294" v="77" actId="47"/>
        <pc:sldMkLst>
          <pc:docMk/>
          <pc:sldMk cId="0" sldId="359"/>
        </pc:sldMkLst>
      </pc:sldChg>
      <pc:sldChg chg="del">
        <pc:chgData name="Chandra Shaker Arrabotu" userId="9fa7441b53866eab" providerId="LiveId" clId="{FB7159CA-CFE5-4C2D-B013-BA04C4D991DE}" dt="2020-09-09T16:17:57.513" v="78" actId="47"/>
        <pc:sldMkLst>
          <pc:docMk/>
          <pc:sldMk cId="0" sldId="360"/>
        </pc:sldMkLst>
      </pc:sldChg>
      <pc:sldChg chg="del">
        <pc:chgData name="Chandra Shaker Arrabotu" userId="9fa7441b53866eab" providerId="LiveId" clId="{FB7159CA-CFE5-4C2D-B013-BA04C4D991DE}" dt="2020-09-09T16:17:57.748" v="79" actId="47"/>
        <pc:sldMkLst>
          <pc:docMk/>
          <pc:sldMk cId="0" sldId="361"/>
        </pc:sldMkLst>
      </pc:sldChg>
      <pc:sldChg chg="del">
        <pc:chgData name="Chandra Shaker Arrabotu" userId="9fa7441b53866eab" providerId="LiveId" clId="{FB7159CA-CFE5-4C2D-B013-BA04C4D991DE}" dt="2020-09-09T16:17:57.977" v="80" actId="47"/>
        <pc:sldMkLst>
          <pc:docMk/>
          <pc:sldMk cId="0" sldId="362"/>
        </pc:sldMkLst>
      </pc:sldChg>
      <pc:sldChg chg="del">
        <pc:chgData name="Chandra Shaker Arrabotu" userId="9fa7441b53866eab" providerId="LiveId" clId="{FB7159CA-CFE5-4C2D-B013-BA04C4D991DE}" dt="2020-09-09T16:17:58.181" v="81" actId="47"/>
        <pc:sldMkLst>
          <pc:docMk/>
          <pc:sldMk cId="0" sldId="363"/>
        </pc:sldMkLst>
      </pc:sldChg>
      <pc:sldChg chg="del">
        <pc:chgData name="Chandra Shaker Arrabotu" userId="9fa7441b53866eab" providerId="LiveId" clId="{FB7159CA-CFE5-4C2D-B013-BA04C4D991DE}" dt="2020-09-09T16:17:58.381" v="82" actId="47"/>
        <pc:sldMkLst>
          <pc:docMk/>
          <pc:sldMk cId="0" sldId="364"/>
        </pc:sldMkLst>
      </pc:sldChg>
      <pc:sldChg chg="del">
        <pc:chgData name="Chandra Shaker Arrabotu" userId="9fa7441b53866eab" providerId="LiveId" clId="{FB7159CA-CFE5-4C2D-B013-BA04C4D991DE}" dt="2020-09-09T16:17:58.582" v="83" actId="47"/>
        <pc:sldMkLst>
          <pc:docMk/>
          <pc:sldMk cId="0" sldId="365"/>
        </pc:sldMkLst>
      </pc:sldChg>
      <pc:sldChg chg="del">
        <pc:chgData name="Chandra Shaker Arrabotu" userId="9fa7441b53866eab" providerId="LiveId" clId="{FB7159CA-CFE5-4C2D-B013-BA04C4D991DE}" dt="2020-09-09T16:17:58.778" v="84" actId="47"/>
        <pc:sldMkLst>
          <pc:docMk/>
          <pc:sldMk cId="0" sldId="366"/>
        </pc:sldMkLst>
      </pc:sldChg>
      <pc:sldChg chg="del">
        <pc:chgData name="Chandra Shaker Arrabotu" userId="9fa7441b53866eab" providerId="LiveId" clId="{FB7159CA-CFE5-4C2D-B013-BA04C4D991DE}" dt="2020-09-09T16:17:58.986" v="85" actId="47"/>
        <pc:sldMkLst>
          <pc:docMk/>
          <pc:sldMk cId="0" sldId="367"/>
        </pc:sldMkLst>
      </pc:sldChg>
      <pc:sldChg chg="del">
        <pc:chgData name="Chandra Shaker Arrabotu" userId="9fa7441b53866eab" providerId="LiveId" clId="{FB7159CA-CFE5-4C2D-B013-BA04C4D991DE}" dt="2020-09-09T16:17:59.197" v="86" actId="47"/>
        <pc:sldMkLst>
          <pc:docMk/>
          <pc:sldMk cId="0" sldId="368"/>
        </pc:sldMkLst>
      </pc:sldChg>
      <pc:sldChg chg="del">
        <pc:chgData name="Chandra Shaker Arrabotu" userId="9fa7441b53866eab" providerId="LiveId" clId="{FB7159CA-CFE5-4C2D-B013-BA04C4D991DE}" dt="2020-09-09T16:17:59.404" v="87" actId="47"/>
        <pc:sldMkLst>
          <pc:docMk/>
          <pc:sldMk cId="0" sldId="369"/>
        </pc:sldMkLst>
      </pc:sldChg>
      <pc:sldChg chg="del">
        <pc:chgData name="Chandra Shaker Arrabotu" userId="9fa7441b53866eab" providerId="LiveId" clId="{FB7159CA-CFE5-4C2D-B013-BA04C4D991DE}" dt="2020-09-09T16:17:59.664" v="88" actId="47"/>
        <pc:sldMkLst>
          <pc:docMk/>
          <pc:sldMk cId="0" sldId="370"/>
        </pc:sldMkLst>
      </pc:sldChg>
      <pc:sldChg chg="del">
        <pc:chgData name="Chandra Shaker Arrabotu" userId="9fa7441b53866eab" providerId="LiveId" clId="{FB7159CA-CFE5-4C2D-B013-BA04C4D991DE}" dt="2020-09-09T16:17:59.833" v="89" actId="47"/>
        <pc:sldMkLst>
          <pc:docMk/>
          <pc:sldMk cId="0" sldId="371"/>
        </pc:sldMkLst>
      </pc:sldChg>
      <pc:sldChg chg="del">
        <pc:chgData name="Chandra Shaker Arrabotu" userId="9fa7441b53866eab" providerId="LiveId" clId="{FB7159CA-CFE5-4C2D-B013-BA04C4D991DE}" dt="2020-09-09T16:18:00.057" v="90" actId="47"/>
        <pc:sldMkLst>
          <pc:docMk/>
          <pc:sldMk cId="0" sldId="372"/>
        </pc:sldMkLst>
      </pc:sldChg>
      <pc:sldChg chg="del">
        <pc:chgData name="Chandra Shaker Arrabotu" userId="9fa7441b53866eab" providerId="LiveId" clId="{FB7159CA-CFE5-4C2D-B013-BA04C4D991DE}" dt="2020-09-09T16:18:00.259" v="91" actId="47"/>
        <pc:sldMkLst>
          <pc:docMk/>
          <pc:sldMk cId="0" sldId="373"/>
        </pc:sldMkLst>
      </pc:sldChg>
      <pc:sldChg chg="del">
        <pc:chgData name="Chandra Shaker Arrabotu" userId="9fa7441b53866eab" providerId="LiveId" clId="{FB7159CA-CFE5-4C2D-B013-BA04C4D991DE}" dt="2020-09-09T16:18:00.478" v="92" actId="47"/>
        <pc:sldMkLst>
          <pc:docMk/>
          <pc:sldMk cId="0" sldId="374"/>
        </pc:sldMkLst>
      </pc:sldChg>
      <pc:sldChg chg="add del">
        <pc:chgData name="Chandra Shaker Arrabotu" userId="9fa7441b53866eab" providerId="LiveId" clId="{FB7159CA-CFE5-4C2D-B013-BA04C4D991DE}" dt="2020-09-09T16:18:11.459" v="101" actId="47"/>
        <pc:sldMkLst>
          <pc:docMk/>
          <pc:sldMk cId="0" sldId="375"/>
        </pc:sldMkLst>
      </pc:sldChg>
    </pc:docChg>
  </pc:docChgLst>
</pc:chgInfo>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6.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9BC6B09-08C9-470C-8855-0E5F288114B0}"/>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D9A88FCB-DBA4-4144-8E0E-5E0B506BEDBB}"/>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D9CCAEB3-F191-48B6-9C4D-41C883E82C08}" type="datetimeFigureOut">
              <a:rPr lang="en-US"/>
              <a:pPr>
                <a:defRPr/>
              </a:pPr>
              <a:t>9/10/2020</a:t>
            </a:fld>
            <a:endParaRPr lang="en-US"/>
          </a:p>
        </p:txBody>
      </p:sp>
      <p:sp>
        <p:nvSpPr>
          <p:cNvPr id="4" name="Slide Image Placeholder 3">
            <a:extLst>
              <a:ext uri="{FF2B5EF4-FFF2-40B4-BE49-F238E27FC236}">
                <a16:creationId xmlns:a16="http://schemas.microsoft.com/office/drawing/2014/main" id="{482D53F8-11C4-463C-822D-22A6A9031609}"/>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E3EA3332-3503-46A1-8F55-331593978C66}"/>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3C323EDA-6932-489A-B8AC-25103C825515}"/>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a:extLst>
              <a:ext uri="{FF2B5EF4-FFF2-40B4-BE49-F238E27FC236}">
                <a16:creationId xmlns:a16="http://schemas.microsoft.com/office/drawing/2014/main" id="{FA3D8CA5-8EA7-4B70-8A96-0904AB4BEDF5}"/>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DE46AD53-336E-44DE-A7C0-CF988BBA3996}"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a:solidFill>
                  <a:srgbClr val="0000FF"/>
                </a:solidFill>
              </a:defRPr>
            </a:lvl1pPr>
          </a:lstStyle>
          <a:p>
            <a:r>
              <a:rPr lang="en-US"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lumMod val="95000"/>
                    <a:lumOff val="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a:extLst>
              <a:ext uri="{FF2B5EF4-FFF2-40B4-BE49-F238E27FC236}">
                <a16:creationId xmlns:a16="http://schemas.microsoft.com/office/drawing/2014/main" id="{BC2C858E-DF03-4734-8964-D900D8F25446}"/>
              </a:ext>
            </a:extLst>
          </p:cNvPr>
          <p:cNvSpPr>
            <a:spLocks noGrp="1"/>
          </p:cNvSpPr>
          <p:nvPr>
            <p:ph type="dt" sz="half" idx="10"/>
          </p:nvPr>
        </p:nvSpPr>
        <p:spPr/>
        <p:txBody>
          <a:bodyPr/>
          <a:lstStyle>
            <a:lvl1pPr>
              <a:defRPr/>
            </a:lvl1pPr>
          </a:lstStyle>
          <a:p>
            <a:pPr>
              <a:defRPr/>
            </a:pPr>
            <a:fld id="{CD41EE01-896C-434C-A2B5-BDB28C8A14C3}" type="datetime3">
              <a:rPr lang="en-US"/>
              <a:pPr>
                <a:defRPr/>
              </a:pPr>
              <a:t>10 September 2020</a:t>
            </a:fld>
            <a:endParaRPr lang="en-US"/>
          </a:p>
        </p:txBody>
      </p:sp>
      <p:sp>
        <p:nvSpPr>
          <p:cNvPr id="5" name="Footer Placeholder 4">
            <a:extLst>
              <a:ext uri="{FF2B5EF4-FFF2-40B4-BE49-F238E27FC236}">
                <a16:creationId xmlns:a16="http://schemas.microsoft.com/office/drawing/2014/main" id="{4246315F-EFDB-4BA7-9E8F-4D20A08703F6}"/>
              </a:ext>
            </a:extLst>
          </p:cNvPr>
          <p:cNvSpPr>
            <a:spLocks noGrp="1"/>
          </p:cNvSpPr>
          <p:nvPr>
            <p:ph type="ftr" sz="quarter" idx="11"/>
          </p:nvPr>
        </p:nvSpPr>
        <p:spPr/>
        <p:txBody>
          <a:bodyPr/>
          <a:lstStyle>
            <a:lvl1pPr>
              <a:defRPr/>
            </a:lvl1pPr>
          </a:lstStyle>
          <a:p>
            <a:pPr>
              <a:defRPr/>
            </a:pPr>
            <a:r>
              <a:rPr lang="en-US"/>
              <a:t>Embedded System Design</a:t>
            </a:r>
          </a:p>
        </p:txBody>
      </p:sp>
      <p:sp>
        <p:nvSpPr>
          <p:cNvPr id="6" name="Slide Number Placeholder 5">
            <a:extLst>
              <a:ext uri="{FF2B5EF4-FFF2-40B4-BE49-F238E27FC236}">
                <a16:creationId xmlns:a16="http://schemas.microsoft.com/office/drawing/2014/main" id="{C5284135-0634-4923-B541-D3A438944040}"/>
              </a:ext>
            </a:extLst>
          </p:cNvPr>
          <p:cNvSpPr>
            <a:spLocks noGrp="1"/>
          </p:cNvSpPr>
          <p:nvPr>
            <p:ph type="sldNum" sz="quarter" idx="12"/>
          </p:nvPr>
        </p:nvSpPr>
        <p:spPr/>
        <p:txBody>
          <a:bodyPr/>
          <a:lstStyle>
            <a:lvl1pPr>
              <a:defRPr/>
            </a:lvl1pPr>
          </a:lstStyle>
          <a:p>
            <a:pPr>
              <a:defRPr/>
            </a:pPr>
            <a:fld id="{DA8AB966-291B-4109-83C5-FBFF363F6E9B}" type="slidenum">
              <a:rPr lang="en-US" altLang="en-US"/>
              <a:pPr>
                <a:defRPr/>
              </a:pPr>
              <a:t>‹#›</a:t>
            </a:fld>
            <a:endParaRPr lang="en-US" altLang="en-US"/>
          </a:p>
        </p:txBody>
      </p:sp>
    </p:spTree>
    <p:extLst>
      <p:ext uri="{BB962C8B-B14F-4D97-AF65-F5344CB8AC3E}">
        <p14:creationId xmlns:p14="http://schemas.microsoft.com/office/powerpoint/2010/main" val="3874793799"/>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718322B-2069-46CF-A60D-3BCBA4CC2B60}"/>
              </a:ext>
            </a:extLst>
          </p:cNvPr>
          <p:cNvSpPr>
            <a:spLocks noGrp="1"/>
          </p:cNvSpPr>
          <p:nvPr>
            <p:ph type="dt" sz="half" idx="10"/>
          </p:nvPr>
        </p:nvSpPr>
        <p:spPr/>
        <p:txBody>
          <a:bodyPr/>
          <a:lstStyle>
            <a:lvl1pPr>
              <a:defRPr/>
            </a:lvl1pPr>
          </a:lstStyle>
          <a:p>
            <a:pPr>
              <a:defRPr/>
            </a:pPr>
            <a:fld id="{5E0FBDD5-5286-4276-BEAA-2C973E7FC4F6}" type="datetime3">
              <a:rPr lang="en-US"/>
              <a:pPr>
                <a:defRPr/>
              </a:pPr>
              <a:t>10 September 2020</a:t>
            </a:fld>
            <a:endParaRPr lang="en-US"/>
          </a:p>
        </p:txBody>
      </p:sp>
      <p:sp>
        <p:nvSpPr>
          <p:cNvPr id="5" name="Footer Placeholder 4">
            <a:extLst>
              <a:ext uri="{FF2B5EF4-FFF2-40B4-BE49-F238E27FC236}">
                <a16:creationId xmlns:a16="http://schemas.microsoft.com/office/drawing/2014/main" id="{88B808E1-2065-4228-869E-AF203E375D5B}"/>
              </a:ext>
            </a:extLst>
          </p:cNvPr>
          <p:cNvSpPr>
            <a:spLocks noGrp="1"/>
          </p:cNvSpPr>
          <p:nvPr>
            <p:ph type="ftr" sz="quarter" idx="11"/>
          </p:nvPr>
        </p:nvSpPr>
        <p:spPr/>
        <p:txBody>
          <a:bodyPr/>
          <a:lstStyle>
            <a:lvl1pPr>
              <a:defRPr/>
            </a:lvl1pPr>
          </a:lstStyle>
          <a:p>
            <a:pPr>
              <a:defRPr/>
            </a:pPr>
            <a:r>
              <a:rPr lang="en-US"/>
              <a:t>VLSI Design</a:t>
            </a:r>
          </a:p>
        </p:txBody>
      </p:sp>
      <p:sp>
        <p:nvSpPr>
          <p:cNvPr id="6" name="Slide Number Placeholder 5">
            <a:extLst>
              <a:ext uri="{FF2B5EF4-FFF2-40B4-BE49-F238E27FC236}">
                <a16:creationId xmlns:a16="http://schemas.microsoft.com/office/drawing/2014/main" id="{B39B6FF6-2131-45BF-A179-2C1824AEC4F5}"/>
              </a:ext>
            </a:extLst>
          </p:cNvPr>
          <p:cNvSpPr>
            <a:spLocks noGrp="1"/>
          </p:cNvSpPr>
          <p:nvPr>
            <p:ph type="sldNum" sz="quarter" idx="12"/>
          </p:nvPr>
        </p:nvSpPr>
        <p:spPr/>
        <p:txBody>
          <a:bodyPr/>
          <a:lstStyle>
            <a:lvl1pPr>
              <a:defRPr/>
            </a:lvl1pPr>
          </a:lstStyle>
          <a:p>
            <a:pPr>
              <a:defRPr/>
            </a:pPr>
            <a:fld id="{BCA20288-0AC9-4AC8-B8E1-11FD0C110CB2}" type="slidenum">
              <a:rPr lang="en-US" altLang="en-US"/>
              <a:pPr>
                <a:defRPr/>
              </a:pPr>
              <a:t>‹#›</a:t>
            </a:fld>
            <a:endParaRPr lang="en-US" altLang="en-US"/>
          </a:p>
        </p:txBody>
      </p:sp>
    </p:spTree>
    <p:extLst>
      <p:ext uri="{BB962C8B-B14F-4D97-AF65-F5344CB8AC3E}">
        <p14:creationId xmlns:p14="http://schemas.microsoft.com/office/powerpoint/2010/main" val="1584450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407A5A2-B742-4160-92C2-CDD9E0536A4D}"/>
              </a:ext>
            </a:extLst>
          </p:cNvPr>
          <p:cNvSpPr>
            <a:spLocks noGrp="1"/>
          </p:cNvSpPr>
          <p:nvPr>
            <p:ph type="dt" sz="half" idx="10"/>
          </p:nvPr>
        </p:nvSpPr>
        <p:spPr/>
        <p:txBody>
          <a:bodyPr/>
          <a:lstStyle>
            <a:lvl1pPr>
              <a:defRPr/>
            </a:lvl1pPr>
          </a:lstStyle>
          <a:p>
            <a:pPr>
              <a:defRPr/>
            </a:pPr>
            <a:fld id="{7FD85F3D-C9C4-410D-8D9B-B6D9CD98659F}" type="datetime3">
              <a:rPr lang="en-US"/>
              <a:pPr>
                <a:defRPr/>
              </a:pPr>
              <a:t>10 September 2020</a:t>
            </a:fld>
            <a:endParaRPr lang="en-US"/>
          </a:p>
        </p:txBody>
      </p:sp>
      <p:sp>
        <p:nvSpPr>
          <p:cNvPr id="5" name="Footer Placeholder 4">
            <a:extLst>
              <a:ext uri="{FF2B5EF4-FFF2-40B4-BE49-F238E27FC236}">
                <a16:creationId xmlns:a16="http://schemas.microsoft.com/office/drawing/2014/main" id="{9896DD73-82E8-4949-BAA3-E9EAE0B274D1}"/>
              </a:ext>
            </a:extLst>
          </p:cNvPr>
          <p:cNvSpPr>
            <a:spLocks noGrp="1"/>
          </p:cNvSpPr>
          <p:nvPr>
            <p:ph type="ftr" sz="quarter" idx="11"/>
          </p:nvPr>
        </p:nvSpPr>
        <p:spPr/>
        <p:txBody>
          <a:bodyPr/>
          <a:lstStyle>
            <a:lvl1pPr>
              <a:defRPr/>
            </a:lvl1pPr>
          </a:lstStyle>
          <a:p>
            <a:pPr>
              <a:defRPr/>
            </a:pPr>
            <a:r>
              <a:rPr lang="en-US"/>
              <a:t>VLSI Design</a:t>
            </a:r>
          </a:p>
        </p:txBody>
      </p:sp>
      <p:sp>
        <p:nvSpPr>
          <p:cNvPr id="6" name="Slide Number Placeholder 5">
            <a:extLst>
              <a:ext uri="{FF2B5EF4-FFF2-40B4-BE49-F238E27FC236}">
                <a16:creationId xmlns:a16="http://schemas.microsoft.com/office/drawing/2014/main" id="{6D18426C-BAED-4AA4-AABC-762A01E0A96E}"/>
              </a:ext>
            </a:extLst>
          </p:cNvPr>
          <p:cNvSpPr>
            <a:spLocks noGrp="1"/>
          </p:cNvSpPr>
          <p:nvPr>
            <p:ph type="sldNum" sz="quarter" idx="12"/>
          </p:nvPr>
        </p:nvSpPr>
        <p:spPr/>
        <p:txBody>
          <a:bodyPr/>
          <a:lstStyle>
            <a:lvl1pPr>
              <a:defRPr/>
            </a:lvl1pPr>
          </a:lstStyle>
          <a:p>
            <a:pPr>
              <a:defRPr/>
            </a:pPr>
            <a:fld id="{F8108AF3-ED9C-45DB-9FE9-8F21A942EA52}" type="slidenum">
              <a:rPr lang="en-US" altLang="en-US"/>
              <a:pPr>
                <a:defRPr/>
              </a:pPr>
              <a:t>‹#›</a:t>
            </a:fld>
            <a:endParaRPr lang="en-US" altLang="en-US"/>
          </a:p>
        </p:txBody>
      </p:sp>
    </p:spTree>
    <p:extLst>
      <p:ext uri="{BB962C8B-B14F-4D97-AF65-F5344CB8AC3E}">
        <p14:creationId xmlns:p14="http://schemas.microsoft.com/office/powerpoint/2010/main" val="13476079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AB0524E-D578-486D-93B1-90C055A32271}"/>
              </a:ext>
            </a:extLst>
          </p:cNvPr>
          <p:cNvSpPr/>
          <p:nvPr userDrawn="1"/>
        </p:nvSpPr>
        <p:spPr>
          <a:xfrm>
            <a:off x="0" y="6461125"/>
            <a:ext cx="9144000" cy="381000"/>
          </a:xfrm>
          <a:prstGeom prst="rect">
            <a:avLst/>
          </a:prstGeom>
          <a:solidFill>
            <a:srgbClr val="13075D"/>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b="1" dirty="0">
              <a:solidFill>
                <a:srgbClr val="FFC000"/>
              </a:solidFill>
            </a:endParaRPr>
          </a:p>
        </p:txBody>
      </p:sp>
      <p:cxnSp>
        <p:nvCxnSpPr>
          <p:cNvPr id="5" name="Straight Connector 4">
            <a:extLst>
              <a:ext uri="{FF2B5EF4-FFF2-40B4-BE49-F238E27FC236}">
                <a16:creationId xmlns:a16="http://schemas.microsoft.com/office/drawing/2014/main" id="{043A7E74-E509-4B94-99B0-4CB0EE4BF09D}"/>
              </a:ext>
            </a:extLst>
          </p:cNvPr>
          <p:cNvCxnSpPr/>
          <p:nvPr/>
        </p:nvCxnSpPr>
        <p:spPr>
          <a:xfrm>
            <a:off x="0" y="1219200"/>
            <a:ext cx="9144000" cy="1588"/>
          </a:xfrm>
          <a:prstGeom prst="line">
            <a:avLst/>
          </a:prstGeom>
          <a:ln/>
        </p:spPr>
        <p:style>
          <a:lnRef idx="3">
            <a:schemeClr val="accent6"/>
          </a:lnRef>
          <a:fillRef idx="0">
            <a:schemeClr val="accent6"/>
          </a:fillRef>
          <a:effectRef idx="2">
            <a:schemeClr val="accent6"/>
          </a:effectRef>
          <a:fontRef idx="minor">
            <a:schemeClr val="tx1"/>
          </a:fontRef>
        </p:style>
      </p:cxnSp>
      <p:sp>
        <p:nvSpPr>
          <p:cNvPr id="2" name="Title 1"/>
          <p:cNvSpPr>
            <a:spLocks noGrp="1"/>
          </p:cNvSpPr>
          <p:nvPr>
            <p:ph type="title"/>
          </p:nvPr>
        </p:nvSpPr>
        <p:spPr>
          <a:xfrm>
            <a:off x="451701" y="57346"/>
            <a:ext cx="8229600" cy="1143000"/>
          </a:xfrm>
        </p:spPr>
        <p:txBody>
          <a:bodyPr/>
          <a:lstStyle>
            <a:lvl1pPr>
              <a:defRPr sz="3600" b="1">
                <a:solidFill>
                  <a:srgbClr val="0000FF"/>
                </a:solidFill>
                <a:latin typeface="Arial" pitchFamily="34" charset="0"/>
                <a:cs typeface="Arial"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buNone/>
              <a:defRPr>
                <a:solidFill>
                  <a:schemeClr val="tx1">
                    <a:lumMod val="95000"/>
                    <a:lumOff val="5000"/>
                  </a:schemeClr>
                </a:solidFill>
                <a:latin typeface="Arial" pitchFamily="34" charset="0"/>
                <a:cs typeface="Arial" pitchFamily="34" charset="0"/>
              </a:defRPr>
            </a:lvl1pPr>
            <a:lvl2pPr>
              <a:defRPr>
                <a:solidFill>
                  <a:schemeClr val="tx1">
                    <a:lumMod val="95000"/>
                    <a:lumOff val="5000"/>
                  </a:schemeClr>
                </a:solidFill>
              </a:defRPr>
            </a:lvl2pPr>
            <a:lvl3pPr>
              <a:defRPr>
                <a:solidFill>
                  <a:schemeClr val="tx1">
                    <a:lumMod val="95000"/>
                    <a:lumOff val="5000"/>
                  </a:schemeClr>
                </a:solidFill>
              </a:defRPr>
            </a:lvl3pPr>
            <a:lvl4pPr>
              <a:defRPr>
                <a:solidFill>
                  <a:schemeClr val="tx1">
                    <a:lumMod val="95000"/>
                    <a:lumOff val="5000"/>
                  </a:schemeClr>
                </a:solidFill>
              </a:defRPr>
            </a:lvl4pPr>
            <a:lvl5pPr>
              <a:defRPr>
                <a:solidFill>
                  <a:schemeClr val="tx1">
                    <a:lumMod val="95000"/>
                    <a:lumOff val="5000"/>
                  </a:schemeClr>
                </a:solidFill>
              </a:defRPr>
            </a:lvl5pPr>
          </a:lstStyle>
          <a:p>
            <a:pPr lvl="0"/>
            <a:endParaRPr lang="en-US" dirty="0"/>
          </a:p>
        </p:txBody>
      </p:sp>
      <p:sp>
        <p:nvSpPr>
          <p:cNvPr id="6" name="Date Placeholder 3">
            <a:extLst>
              <a:ext uri="{FF2B5EF4-FFF2-40B4-BE49-F238E27FC236}">
                <a16:creationId xmlns:a16="http://schemas.microsoft.com/office/drawing/2014/main" id="{0C27E52D-8EE7-483F-B9D9-47CCEC87B4A3}"/>
              </a:ext>
            </a:extLst>
          </p:cNvPr>
          <p:cNvSpPr>
            <a:spLocks noGrp="1"/>
          </p:cNvSpPr>
          <p:nvPr>
            <p:ph type="dt" sz="half" idx="10"/>
          </p:nvPr>
        </p:nvSpPr>
        <p:spPr>
          <a:xfrm>
            <a:off x="457200" y="6492875"/>
            <a:ext cx="2133600" cy="365125"/>
          </a:xfrm>
        </p:spPr>
        <p:txBody>
          <a:bodyPr/>
          <a:lstStyle>
            <a:lvl1pPr>
              <a:defRPr sz="1400" b="1">
                <a:solidFill>
                  <a:srgbClr val="FFC000"/>
                </a:solidFill>
                <a:latin typeface="Times New Roman" pitchFamily="18" charset="0"/>
                <a:cs typeface="Times New Roman" pitchFamily="18" charset="0"/>
              </a:defRPr>
            </a:lvl1pPr>
          </a:lstStyle>
          <a:p>
            <a:pPr>
              <a:defRPr/>
            </a:pPr>
            <a:fld id="{5F3EFEA0-833D-435B-B71A-B6E0992A2C66}" type="datetime3">
              <a:rPr lang="en-US"/>
              <a:pPr>
                <a:defRPr/>
              </a:pPr>
              <a:t>10 September 2020</a:t>
            </a:fld>
            <a:endParaRPr lang="en-US" dirty="0"/>
          </a:p>
        </p:txBody>
      </p:sp>
      <p:sp>
        <p:nvSpPr>
          <p:cNvPr id="7" name="Footer Placeholder 4">
            <a:extLst>
              <a:ext uri="{FF2B5EF4-FFF2-40B4-BE49-F238E27FC236}">
                <a16:creationId xmlns:a16="http://schemas.microsoft.com/office/drawing/2014/main" id="{163D2E35-26B8-4186-ABAE-22D5C2D515B1}"/>
              </a:ext>
            </a:extLst>
          </p:cNvPr>
          <p:cNvSpPr>
            <a:spLocks noGrp="1"/>
          </p:cNvSpPr>
          <p:nvPr>
            <p:ph type="ftr" sz="quarter" idx="11"/>
          </p:nvPr>
        </p:nvSpPr>
        <p:spPr>
          <a:xfrm>
            <a:off x="3124200" y="6478588"/>
            <a:ext cx="2895600" cy="365125"/>
          </a:xfrm>
        </p:spPr>
        <p:txBody>
          <a:bodyPr/>
          <a:lstStyle>
            <a:lvl1pPr>
              <a:defRPr sz="1400" b="1">
                <a:solidFill>
                  <a:srgbClr val="FFC000"/>
                </a:solidFill>
                <a:latin typeface="Times New Roman" pitchFamily="18" charset="0"/>
                <a:cs typeface="Times New Roman" pitchFamily="18" charset="0"/>
              </a:defRPr>
            </a:lvl1pPr>
          </a:lstStyle>
          <a:p>
            <a:pPr>
              <a:defRPr/>
            </a:pPr>
            <a:r>
              <a:rPr lang="en-US"/>
              <a:t>Embedded System Design</a:t>
            </a:r>
            <a:endParaRPr lang="en-US" dirty="0"/>
          </a:p>
        </p:txBody>
      </p:sp>
      <p:sp>
        <p:nvSpPr>
          <p:cNvPr id="8" name="Slide Number Placeholder 5">
            <a:extLst>
              <a:ext uri="{FF2B5EF4-FFF2-40B4-BE49-F238E27FC236}">
                <a16:creationId xmlns:a16="http://schemas.microsoft.com/office/drawing/2014/main" id="{369E0AB1-0526-4FD5-84E7-2EABA110C069}"/>
              </a:ext>
            </a:extLst>
          </p:cNvPr>
          <p:cNvSpPr>
            <a:spLocks noGrp="1"/>
          </p:cNvSpPr>
          <p:nvPr>
            <p:ph type="sldNum" sz="quarter" idx="12"/>
          </p:nvPr>
        </p:nvSpPr>
        <p:spPr>
          <a:xfrm>
            <a:off x="7239000" y="6437313"/>
            <a:ext cx="1752600" cy="365125"/>
          </a:xfrm>
        </p:spPr>
        <p:txBody>
          <a:bodyPr/>
          <a:lstStyle>
            <a:lvl1pPr>
              <a:defRPr b="1">
                <a:solidFill>
                  <a:srgbClr val="FFC000"/>
                </a:solidFill>
                <a:latin typeface="Arial" panose="020B0604020202020204" pitchFamily="34" charset="0"/>
                <a:cs typeface="Arial" panose="020B0604020202020204" pitchFamily="34" charset="0"/>
              </a:defRPr>
            </a:lvl1pPr>
          </a:lstStyle>
          <a:p>
            <a:pPr>
              <a:defRPr/>
            </a:pPr>
            <a:fld id="{013EE606-FF40-4949-A98C-1011BFA874FC}" type="slidenum">
              <a:rPr lang="en-US" altLang="en-US"/>
              <a:pPr>
                <a:defRPr/>
              </a:pPr>
              <a:t>‹#›</a:t>
            </a:fld>
            <a:endParaRPr lang="en-US" altLang="en-US"/>
          </a:p>
        </p:txBody>
      </p:sp>
    </p:spTree>
    <p:extLst>
      <p:ext uri="{BB962C8B-B14F-4D97-AF65-F5344CB8AC3E}">
        <p14:creationId xmlns:p14="http://schemas.microsoft.com/office/powerpoint/2010/main" val="25677856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F2F86C6-0DAC-4763-A3EF-3A5267B50602}"/>
              </a:ext>
            </a:extLst>
          </p:cNvPr>
          <p:cNvSpPr>
            <a:spLocks noGrp="1"/>
          </p:cNvSpPr>
          <p:nvPr>
            <p:ph type="dt" sz="half" idx="10"/>
          </p:nvPr>
        </p:nvSpPr>
        <p:spPr/>
        <p:txBody>
          <a:bodyPr/>
          <a:lstStyle>
            <a:lvl1pPr>
              <a:defRPr>
                <a:solidFill>
                  <a:srgbClr val="FFFF00"/>
                </a:solidFill>
              </a:defRPr>
            </a:lvl1pPr>
          </a:lstStyle>
          <a:p>
            <a:pPr>
              <a:defRPr/>
            </a:pPr>
            <a:fld id="{D5DB409A-0BBA-4ADF-97C6-BEC9C37D6DA3}" type="datetime3">
              <a:rPr lang="en-US"/>
              <a:pPr>
                <a:defRPr/>
              </a:pPr>
              <a:t>10 September 2020</a:t>
            </a:fld>
            <a:endParaRPr lang="en-US" dirty="0"/>
          </a:p>
        </p:txBody>
      </p:sp>
      <p:sp>
        <p:nvSpPr>
          <p:cNvPr id="5" name="Footer Placeholder 4">
            <a:extLst>
              <a:ext uri="{FF2B5EF4-FFF2-40B4-BE49-F238E27FC236}">
                <a16:creationId xmlns:a16="http://schemas.microsoft.com/office/drawing/2014/main" id="{FC1948C6-5CD9-46F6-B546-0B0F6C965C5D}"/>
              </a:ext>
            </a:extLst>
          </p:cNvPr>
          <p:cNvSpPr>
            <a:spLocks noGrp="1"/>
          </p:cNvSpPr>
          <p:nvPr>
            <p:ph type="ftr" sz="quarter" idx="11"/>
          </p:nvPr>
        </p:nvSpPr>
        <p:spPr/>
        <p:txBody>
          <a:bodyPr/>
          <a:lstStyle>
            <a:lvl1pPr>
              <a:defRPr>
                <a:solidFill>
                  <a:srgbClr val="FFFF00"/>
                </a:solidFill>
              </a:defRPr>
            </a:lvl1pPr>
          </a:lstStyle>
          <a:p>
            <a:pPr>
              <a:defRPr/>
            </a:pPr>
            <a:r>
              <a:rPr lang="en-US"/>
              <a:t>Embedded System Design</a:t>
            </a:r>
          </a:p>
        </p:txBody>
      </p:sp>
      <p:sp>
        <p:nvSpPr>
          <p:cNvPr id="6" name="Slide Number Placeholder 5">
            <a:extLst>
              <a:ext uri="{FF2B5EF4-FFF2-40B4-BE49-F238E27FC236}">
                <a16:creationId xmlns:a16="http://schemas.microsoft.com/office/drawing/2014/main" id="{ACC42C59-2139-44C4-BD0D-D335F0669BC4}"/>
              </a:ext>
            </a:extLst>
          </p:cNvPr>
          <p:cNvSpPr>
            <a:spLocks noGrp="1"/>
          </p:cNvSpPr>
          <p:nvPr>
            <p:ph type="sldNum" sz="quarter" idx="12"/>
          </p:nvPr>
        </p:nvSpPr>
        <p:spPr/>
        <p:txBody>
          <a:bodyPr/>
          <a:lstStyle>
            <a:lvl1pPr>
              <a:defRPr/>
            </a:lvl1pPr>
          </a:lstStyle>
          <a:p>
            <a:pPr>
              <a:defRPr/>
            </a:pPr>
            <a:fld id="{C6C6BB50-D7C2-4D4F-928F-DC6717BA5731}" type="slidenum">
              <a:rPr lang="en-US" altLang="en-US"/>
              <a:pPr>
                <a:defRPr/>
              </a:pPr>
              <a:t>‹#›</a:t>
            </a:fld>
            <a:endParaRPr lang="en-US" altLang="en-US"/>
          </a:p>
        </p:txBody>
      </p:sp>
    </p:spTree>
    <p:extLst>
      <p:ext uri="{BB962C8B-B14F-4D97-AF65-F5344CB8AC3E}">
        <p14:creationId xmlns:p14="http://schemas.microsoft.com/office/powerpoint/2010/main" val="1538820558"/>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00FF"/>
                </a:solidFill>
              </a:defRPr>
            </a:lvl1pPr>
          </a:lstStyle>
          <a:p>
            <a:r>
              <a:rPr lang="en-US" dirty="0"/>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solidFill>
                  <a:schemeClr val="tx1">
                    <a:lumMod val="95000"/>
                    <a:lumOff val="5000"/>
                  </a:schemeClr>
                </a:solidFill>
              </a:defRPr>
            </a:lvl1pPr>
            <a:lvl2pPr>
              <a:defRPr sz="2400">
                <a:solidFill>
                  <a:schemeClr val="tx1">
                    <a:lumMod val="95000"/>
                    <a:lumOff val="5000"/>
                  </a:schemeClr>
                </a:solidFill>
              </a:defRPr>
            </a:lvl2pPr>
            <a:lvl3pPr>
              <a:defRPr sz="2000">
                <a:solidFill>
                  <a:schemeClr val="tx1">
                    <a:lumMod val="95000"/>
                    <a:lumOff val="5000"/>
                  </a:schemeClr>
                </a:solidFill>
              </a:defRPr>
            </a:lvl3pPr>
            <a:lvl4pPr>
              <a:defRPr sz="1800">
                <a:solidFill>
                  <a:schemeClr val="tx1">
                    <a:lumMod val="95000"/>
                    <a:lumOff val="5000"/>
                  </a:schemeClr>
                </a:solidFill>
              </a:defRPr>
            </a:lvl4pPr>
            <a:lvl5pPr>
              <a:defRPr sz="1800">
                <a:solidFill>
                  <a:schemeClr val="tx1">
                    <a:lumMod val="95000"/>
                    <a:lumOff val="5000"/>
                  </a:schemeClr>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solidFill>
                  <a:schemeClr val="tx1">
                    <a:lumMod val="95000"/>
                    <a:lumOff val="5000"/>
                  </a:schemeClr>
                </a:solidFill>
              </a:defRPr>
            </a:lvl1pPr>
            <a:lvl2pPr>
              <a:defRPr sz="2400">
                <a:solidFill>
                  <a:schemeClr val="tx1">
                    <a:lumMod val="95000"/>
                    <a:lumOff val="5000"/>
                  </a:schemeClr>
                </a:solidFill>
              </a:defRPr>
            </a:lvl2pPr>
            <a:lvl3pPr>
              <a:defRPr sz="2000">
                <a:solidFill>
                  <a:schemeClr val="tx1">
                    <a:lumMod val="95000"/>
                    <a:lumOff val="5000"/>
                  </a:schemeClr>
                </a:solidFill>
              </a:defRPr>
            </a:lvl3pPr>
            <a:lvl4pPr>
              <a:defRPr sz="1800">
                <a:solidFill>
                  <a:schemeClr val="tx1">
                    <a:lumMod val="95000"/>
                    <a:lumOff val="5000"/>
                  </a:schemeClr>
                </a:solidFill>
              </a:defRPr>
            </a:lvl4pPr>
            <a:lvl5pPr>
              <a:defRPr sz="1800">
                <a:solidFill>
                  <a:schemeClr val="tx1">
                    <a:lumMod val="95000"/>
                    <a:lumOff val="5000"/>
                  </a:schemeClr>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3">
            <a:extLst>
              <a:ext uri="{FF2B5EF4-FFF2-40B4-BE49-F238E27FC236}">
                <a16:creationId xmlns:a16="http://schemas.microsoft.com/office/drawing/2014/main" id="{D3B6F8F1-C50F-46AB-B470-E331779F020A}"/>
              </a:ext>
            </a:extLst>
          </p:cNvPr>
          <p:cNvSpPr>
            <a:spLocks noGrp="1"/>
          </p:cNvSpPr>
          <p:nvPr>
            <p:ph type="dt" sz="half" idx="10"/>
          </p:nvPr>
        </p:nvSpPr>
        <p:spPr/>
        <p:txBody>
          <a:bodyPr/>
          <a:lstStyle>
            <a:lvl1pPr>
              <a:defRPr/>
            </a:lvl1pPr>
          </a:lstStyle>
          <a:p>
            <a:pPr>
              <a:defRPr/>
            </a:pPr>
            <a:fld id="{431AB4F9-A805-4FD2-802E-5E51434FB419}" type="datetime3">
              <a:rPr lang="en-US"/>
              <a:pPr>
                <a:defRPr/>
              </a:pPr>
              <a:t>10 September 2020</a:t>
            </a:fld>
            <a:endParaRPr lang="en-US" dirty="0"/>
          </a:p>
        </p:txBody>
      </p:sp>
      <p:sp>
        <p:nvSpPr>
          <p:cNvPr id="6" name="Footer Placeholder 4">
            <a:extLst>
              <a:ext uri="{FF2B5EF4-FFF2-40B4-BE49-F238E27FC236}">
                <a16:creationId xmlns:a16="http://schemas.microsoft.com/office/drawing/2014/main" id="{042B082B-FB4D-4E63-A567-5E5D395099E4}"/>
              </a:ext>
            </a:extLst>
          </p:cNvPr>
          <p:cNvSpPr>
            <a:spLocks noGrp="1"/>
          </p:cNvSpPr>
          <p:nvPr>
            <p:ph type="ftr" sz="quarter" idx="11"/>
          </p:nvPr>
        </p:nvSpPr>
        <p:spPr/>
        <p:txBody>
          <a:bodyPr/>
          <a:lstStyle>
            <a:lvl1pPr>
              <a:defRPr/>
            </a:lvl1pPr>
          </a:lstStyle>
          <a:p>
            <a:pPr>
              <a:defRPr/>
            </a:pPr>
            <a:r>
              <a:rPr lang="en-US"/>
              <a:t>Embedded System Design</a:t>
            </a:r>
          </a:p>
        </p:txBody>
      </p:sp>
      <p:sp>
        <p:nvSpPr>
          <p:cNvPr id="7" name="Slide Number Placeholder 5">
            <a:extLst>
              <a:ext uri="{FF2B5EF4-FFF2-40B4-BE49-F238E27FC236}">
                <a16:creationId xmlns:a16="http://schemas.microsoft.com/office/drawing/2014/main" id="{C127DA3B-18E2-4B96-B7C9-4A65548EBCF3}"/>
              </a:ext>
            </a:extLst>
          </p:cNvPr>
          <p:cNvSpPr>
            <a:spLocks noGrp="1"/>
          </p:cNvSpPr>
          <p:nvPr>
            <p:ph type="sldNum" sz="quarter" idx="12"/>
          </p:nvPr>
        </p:nvSpPr>
        <p:spPr/>
        <p:txBody>
          <a:bodyPr/>
          <a:lstStyle>
            <a:lvl1pPr>
              <a:defRPr/>
            </a:lvl1pPr>
          </a:lstStyle>
          <a:p>
            <a:pPr>
              <a:defRPr/>
            </a:pPr>
            <a:fld id="{DF545C79-ACE8-48DA-8B1F-A70A94C73685}" type="slidenum">
              <a:rPr lang="en-US" altLang="en-US"/>
              <a:pPr>
                <a:defRPr/>
              </a:pPr>
              <a:t>‹#›</a:t>
            </a:fld>
            <a:endParaRPr lang="en-US" altLang="en-US"/>
          </a:p>
        </p:txBody>
      </p:sp>
    </p:spTree>
    <p:extLst>
      <p:ext uri="{BB962C8B-B14F-4D97-AF65-F5344CB8AC3E}">
        <p14:creationId xmlns:p14="http://schemas.microsoft.com/office/powerpoint/2010/main" val="26022059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BB81EE79-EC72-4F98-87E0-C10711FD6980}"/>
              </a:ext>
            </a:extLst>
          </p:cNvPr>
          <p:cNvSpPr>
            <a:spLocks noGrp="1"/>
          </p:cNvSpPr>
          <p:nvPr>
            <p:ph type="dt" sz="half" idx="10"/>
          </p:nvPr>
        </p:nvSpPr>
        <p:spPr/>
        <p:txBody>
          <a:bodyPr/>
          <a:lstStyle>
            <a:lvl1pPr>
              <a:defRPr/>
            </a:lvl1pPr>
          </a:lstStyle>
          <a:p>
            <a:pPr>
              <a:defRPr/>
            </a:pPr>
            <a:fld id="{8F69240E-B237-4DEA-8EFA-077E4A34C839}" type="datetime3">
              <a:rPr lang="en-US"/>
              <a:pPr>
                <a:defRPr/>
              </a:pPr>
              <a:t>10 September 2020</a:t>
            </a:fld>
            <a:endParaRPr lang="en-US" dirty="0"/>
          </a:p>
        </p:txBody>
      </p:sp>
      <p:sp>
        <p:nvSpPr>
          <p:cNvPr id="8" name="Footer Placeholder 4">
            <a:extLst>
              <a:ext uri="{FF2B5EF4-FFF2-40B4-BE49-F238E27FC236}">
                <a16:creationId xmlns:a16="http://schemas.microsoft.com/office/drawing/2014/main" id="{10DA162B-F636-41D0-95FC-9C26686E9963}"/>
              </a:ext>
            </a:extLst>
          </p:cNvPr>
          <p:cNvSpPr>
            <a:spLocks noGrp="1"/>
          </p:cNvSpPr>
          <p:nvPr>
            <p:ph type="ftr" sz="quarter" idx="11"/>
          </p:nvPr>
        </p:nvSpPr>
        <p:spPr/>
        <p:txBody>
          <a:bodyPr/>
          <a:lstStyle>
            <a:lvl1pPr>
              <a:defRPr/>
            </a:lvl1pPr>
          </a:lstStyle>
          <a:p>
            <a:pPr>
              <a:defRPr/>
            </a:pPr>
            <a:r>
              <a:rPr lang="en-US"/>
              <a:t>Embedded System Design</a:t>
            </a:r>
          </a:p>
        </p:txBody>
      </p:sp>
      <p:sp>
        <p:nvSpPr>
          <p:cNvPr id="9" name="Slide Number Placeholder 5">
            <a:extLst>
              <a:ext uri="{FF2B5EF4-FFF2-40B4-BE49-F238E27FC236}">
                <a16:creationId xmlns:a16="http://schemas.microsoft.com/office/drawing/2014/main" id="{3A837F06-1EA9-489A-ADEB-F427893B430C}"/>
              </a:ext>
            </a:extLst>
          </p:cNvPr>
          <p:cNvSpPr>
            <a:spLocks noGrp="1"/>
          </p:cNvSpPr>
          <p:nvPr>
            <p:ph type="sldNum" sz="quarter" idx="12"/>
          </p:nvPr>
        </p:nvSpPr>
        <p:spPr/>
        <p:txBody>
          <a:bodyPr/>
          <a:lstStyle>
            <a:lvl1pPr>
              <a:defRPr/>
            </a:lvl1pPr>
          </a:lstStyle>
          <a:p>
            <a:pPr>
              <a:defRPr/>
            </a:pPr>
            <a:fld id="{5AF7F5AD-1CDF-444C-A853-2D0FEC452D58}" type="slidenum">
              <a:rPr lang="en-US" altLang="en-US"/>
              <a:pPr>
                <a:defRPr/>
              </a:pPr>
              <a:t>‹#›</a:t>
            </a:fld>
            <a:endParaRPr lang="en-US" altLang="en-US"/>
          </a:p>
        </p:txBody>
      </p:sp>
    </p:spTree>
    <p:extLst>
      <p:ext uri="{BB962C8B-B14F-4D97-AF65-F5344CB8AC3E}">
        <p14:creationId xmlns:p14="http://schemas.microsoft.com/office/powerpoint/2010/main" val="36551738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9C380F7B-3E04-469D-85D5-2453DEB6358B}"/>
              </a:ext>
            </a:extLst>
          </p:cNvPr>
          <p:cNvSpPr>
            <a:spLocks noGrp="1"/>
          </p:cNvSpPr>
          <p:nvPr>
            <p:ph type="dt" sz="half" idx="10"/>
          </p:nvPr>
        </p:nvSpPr>
        <p:spPr/>
        <p:txBody>
          <a:bodyPr/>
          <a:lstStyle>
            <a:lvl1pPr>
              <a:defRPr/>
            </a:lvl1pPr>
          </a:lstStyle>
          <a:p>
            <a:pPr>
              <a:defRPr/>
            </a:pPr>
            <a:fld id="{9863C223-F528-43AC-B4FE-E5CF4128D529}" type="datetime3">
              <a:rPr lang="en-US"/>
              <a:pPr>
                <a:defRPr/>
              </a:pPr>
              <a:t>10 September 2020</a:t>
            </a:fld>
            <a:endParaRPr lang="en-US" dirty="0"/>
          </a:p>
        </p:txBody>
      </p:sp>
      <p:sp>
        <p:nvSpPr>
          <p:cNvPr id="4" name="Footer Placeholder 4">
            <a:extLst>
              <a:ext uri="{FF2B5EF4-FFF2-40B4-BE49-F238E27FC236}">
                <a16:creationId xmlns:a16="http://schemas.microsoft.com/office/drawing/2014/main" id="{39015512-A290-4AE5-8548-E7EEE3802443}"/>
              </a:ext>
            </a:extLst>
          </p:cNvPr>
          <p:cNvSpPr>
            <a:spLocks noGrp="1"/>
          </p:cNvSpPr>
          <p:nvPr>
            <p:ph type="ftr" sz="quarter" idx="11"/>
          </p:nvPr>
        </p:nvSpPr>
        <p:spPr/>
        <p:txBody>
          <a:bodyPr/>
          <a:lstStyle>
            <a:lvl1pPr>
              <a:defRPr/>
            </a:lvl1pPr>
          </a:lstStyle>
          <a:p>
            <a:pPr>
              <a:defRPr/>
            </a:pPr>
            <a:r>
              <a:rPr lang="en-US"/>
              <a:t>Embedded System Design</a:t>
            </a:r>
          </a:p>
        </p:txBody>
      </p:sp>
      <p:sp>
        <p:nvSpPr>
          <p:cNvPr id="5" name="Slide Number Placeholder 5">
            <a:extLst>
              <a:ext uri="{FF2B5EF4-FFF2-40B4-BE49-F238E27FC236}">
                <a16:creationId xmlns:a16="http://schemas.microsoft.com/office/drawing/2014/main" id="{6FAC0721-2D24-4265-9B6F-106CE2CBACD1}"/>
              </a:ext>
            </a:extLst>
          </p:cNvPr>
          <p:cNvSpPr>
            <a:spLocks noGrp="1"/>
          </p:cNvSpPr>
          <p:nvPr>
            <p:ph type="sldNum" sz="quarter" idx="12"/>
          </p:nvPr>
        </p:nvSpPr>
        <p:spPr/>
        <p:txBody>
          <a:bodyPr/>
          <a:lstStyle>
            <a:lvl1pPr>
              <a:defRPr/>
            </a:lvl1pPr>
          </a:lstStyle>
          <a:p>
            <a:pPr>
              <a:defRPr/>
            </a:pPr>
            <a:fld id="{070B5ED7-69F1-4B16-9E29-88C9E8067342}" type="slidenum">
              <a:rPr lang="en-US" altLang="en-US"/>
              <a:pPr>
                <a:defRPr/>
              </a:pPr>
              <a:t>‹#›</a:t>
            </a:fld>
            <a:endParaRPr lang="en-US" altLang="en-US"/>
          </a:p>
        </p:txBody>
      </p:sp>
    </p:spTree>
    <p:extLst>
      <p:ext uri="{BB962C8B-B14F-4D97-AF65-F5344CB8AC3E}">
        <p14:creationId xmlns:p14="http://schemas.microsoft.com/office/powerpoint/2010/main" val="14760385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9EE1A56F-6D10-4220-AF7B-A173B32CBB02}"/>
              </a:ext>
            </a:extLst>
          </p:cNvPr>
          <p:cNvSpPr>
            <a:spLocks noGrp="1"/>
          </p:cNvSpPr>
          <p:nvPr>
            <p:ph type="dt" sz="half" idx="10"/>
          </p:nvPr>
        </p:nvSpPr>
        <p:spPr/>
        <p:txBody>
          <a:bodyPr/>
          <a:lstStyle>
            <a:lvl1pPr>
              <a:defRPr/>
            </a:lvl1pPr>
          </a:lstStyle>
          <a:p>
            <a:pPr>
              <a:defRPr/>
            </a:pPr>
            <a:fld id="{2090C091-643F-47DA-A27F-37DE54E9F26F}" type="datetime3">
              <a:rPr lang="en-US"/>
              <a:pPr>
                <a:defRPr/>
              </a:pPr>
              <a:t>10 September 2020</a:t>
            </a:fld>
            <a:endParaRPr lang="en-US" dirty="0"/>
          </a:p>
        </p:txBody>
      </p:sp>
      <p:sp>
        <p:nvSpPr>
          <p:cNvPr id="3" name="Footer Placeholder 4">
            <a:extLst>
              <a:ext uri="{FF2B5EF4-FFF2-40B4-BE49-F238E27FC236}">
                <a16:creationId xmlns:a16="http://schemas.microsoft.com/office/drawing/2014/main" id="{A9140070-232E-497D-8E73-CF97E8ACC6D4}"/>
              </a:ext>
            </a:extLst>
          </p:cNvPr>
          <p:cNvSpPr>
            <a:spLocks noGrp="1"/>
          </p:cNvSpPr>
          <p:nvPr>
            <p:ph type="ftr" sz="quarter" idx="11"/>
          </p:nvPr>
        </p:nvSpPr>
        <p:spPr/>
        <p:txBody>
          <a:bodyPr/>
          <a:lstStyle>
            <a:lvl1pPr>
              <a:defRPr/>
            </a:lvl1pPr>
          </a:lstStyle>
          <a:p>
            <a:pPr>
              <a:defRPr/>
            </a:pPr>
            <a:r>
              <a:rPr lang="en-US"/>
              <a:t>Embedded System Design</a:t>
            </a:r>
          </a:p>
        </p:txBody>
      </p:sp>
      <p:sp>
        <p:nvSpPr>
          <p:cNvPr id="4" name="Slide Number Placeholder 5">
            <a:extLst>
              <a:ext uri="{FF2B5EF4-FFF2-40B4-BE49-F238E27FC236}">
                <a16:creationId xmlns:a16="http://schemas.microsoft.com/office/drawing/2014/main" id="{6CD00604-AC59-414D-970F-25345DA71523}"/>
              </a:ext>
            </a:extLst>
          </p:cNvPr>
          <p:cNvSpPr>
            <a:spLocks noGrp="1"/>
          </p:cNvSpPr>
          <p:nvPr>
            <p:ph type="sldNum" sz="quarter" idx="12"/>
          </p:nvPr>
        </p:nvSpPr>
        <p:spPr/>
        <p:txBody>
          <a:bodyPr/>
          <a:lstStyle>
            <a:lvl1pPr>
              <a:defRPr/>
            </a:lvl1pPr>
          </a:lstStyle>
          <a:p>
            <a:pPr>
              <a:defRPr/>
            </a:pPr>
            <a:fld id="{4EF53B66-61D8-48AB-B7B8-C66A88FDD663}" type="slidenum">
              <a:rPr lang="en-US" altLang="en-US"/>
              <a:pPr>
                <a:defRPr/>
              </a:pPr>
              <a:t>‹#›</a:t>
            </a:fld>
            <a:endParaRPr lang="en-US" altLang="en-US"/>
          </a:p>
        </p:txBody>
      </p:sp>
    </p:spTree>
    <p:extLst>
      <p:ext uri="{BB962C8B-B14F-4D97-AF65-F5344CB8AC3E}">
        <p14:creationId xmlns:p14="http://schemas.microsoft.com/office/powerpoint/2010/main" val="42579386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8B3B79CC-C6E8-4AAC-8A08-807372C2DD19}"/>
              </a:ext>
            </a:extLst>
          </p:cNvPr>
          <p:cNvSpPr>
            <a:spLocks noGrp="1"/>
          </p:cNvSpPr>
          <p:nvPr>
            <p:ph type="dt" sz="half" idx="10"/>
          </p:nvPr>
        </p:nvSpPr>
        <p:spPr/>
        <p:txBody>
          <a:bodyPr/>
          <a:lstStyle>
            <a:lvl1pPr>
              <a:defRPr/>
            </a:lvl1pPr>
          </a:lstStyle>
          <a:p>
            <a:pPr>
              <a:defRPr/>
            </a:pPr>
            <a:fld id="{7975C972-5E9C-4D78-BEE5-848A9AB4818E}" type="datetime3">
              <a:rPr lang="en-US"/>
              <a:pPr>
                <a:defRPr/>
              </a:pPr>
              <a:t>10 September 2020</a:t>
            </a:fld>
            <a:endParaRPr lang="en-US"/>
          </a:p>
        </p:txBody>
      </p:sp>
      <p:sp>
        <p:nvSpPr>
          <p:cNvPr id="6" name="Footer Placeholder 4">
            <a:extLst>
              <a:ext uri="{FF2B5EF4-FFF2-40B4-BE49-F238E27FC236}">
                <a16:creationId xmlns:a16="http://schemas.microsoft.com/office/drawing/2014/main" id="{BC6BFB42-63FA-41A2-A977-EEE692DF6277}"/>
              </a:ext>
            </a:extLst>
          </p:cNvPr>
          <p:cNvSpPr>
            <a:spLocks noGrp="1"/>
          </p:cNvSpPr>
          <p:nvPr>
            <p:ph type="ftr" sz="quarter" idx="11"/>
          </p:nvPr>
        </p:nvSpPr>
        <p:spPr/>
        <p:txBody>
          <a:bodyPr/>
          <a:lstStyle>
            <a:lvl1pPr>
              <a:defRPr/>
            </a:lvl1pPr>
          </a:lstStyle>
          <a:p>
            <a:pPr>
              <a:defRPr/>
            </a:pPr>
            <a:r>
              <a:rPr lang="en-US"/>
              <a:t>VLSI Design</a:t>
            </a:r>
          </a:p>
        </p:txBody>
      </p:sp>
      <p:sp>
        <p:nvSpPr>
          <p:cNvPr id="7" name="Slide Number Placeholder 5">
            <a:extLst>
              <a:ext uri="{FF2B5EF4-FFF2-40B4-BE49-F238E27FC236}">
                <a16:creationId xmlns:a16="http://schemas.microsoft.com/office/drawing/2014/main" id="{635D77FB-1821-4B63-AB1A-08C1C267257A}"/>
              </a:ext>
            </a:extLst>
          </p:cNvPr>
          <p:cNvSpPr>
            <a:spLocks noGrp="1"/>
          </p:cNvSpPr>
          <p:nvPr>
            <p:ph type="sldNum" sz="quarter" idx="12"/>
          </p:nvPr>
        </p:nvSpPr>
        <p:spPr/>
        <p:txBody>
          <a:bodyPr/>
          <a:lstStyle>
            <a:lvl1pPr>
              <a:defRPr/>
            </a:lvl1pPr>
          </a:lstStyle>
          <a:p>
            <a:pPr>
              <a:defRPr/>
            </a:pPr>
            <a:fld id="{B1C6BD74-DF81-4C81-9A9E-DBC736FF4703}" type="slidenum">
              <a:rPr lang="en-US" altLang="en-US"/>
              <a:pPr>
                <a:defRPr/>
              </a:pPr>
              <a:t>‹#›</a:t>
            </a:fld>
            <a:endParaRPr lang="en-US" altLang="en-US"/>
          </a:p>
        </p:txBody>
      </p:sp>
    </p:spTree>
    <p:extLst>
      <p:ext uri="{BB962C8B-B14F-4D97-AF65-F5344CB8AC3E}">
        <p14:creationId xmlns:p14="http://schemas.microsoft.com/office/powerpoint/2010/main" val="977355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78F946CF-F46D-4CE4-9144-4E73ECD81EC7}"/>
              </a:ext>
            </a:extLst>
          </p:cNvPr>
          <p:cNvSpPr>
            <a:spLocks noGrp="1"/>
          </p:cNvSpPr>
          <p:nvPr>
            <p:ph type="dt" sz="half" idx="10"/>
          </p:nvPr>
        </p:nvSpPr>
        <p:spPr/>
        <p:txBody>
          <a:bodyPr/>
          <a:lstStyle>
            <a:lvl1pPr>
              <a:defRPr/>
            </a:lvl1pPr>
          </a:lstStyle>
          <a:p>
            <a:pPr>
              <a:defRPr/>
            </a:pPr>
            <a:fld id="{AC398CFC-E4A5-4B7E-8FE4-0C070BD60433}" type="datetime3">
              <a:rPr lang="en-US"/>
              <a:pPr>
                <a:defRPr/>
              </a:pPr>
              <a:t>10 September 2020</a:t>
            </a:fld>
            <a:endParaRPr lang="en-US"/>
          </a:p>
        </p:txBody>
      </p:sp>
      <p:sp>
        <p:nvSpPr>
          <p:cNvPr id="6" name="Footer Placeholder 4">
            <a:extLst>
              <a:ext uri="{FF2B5EF4-FFF2-40B4-BE49-F238E27FC236}">
                <a16:creationId xmlns:a16="http://schemas.microsoft.com/office/drawing/2014/main" id="{5F048E51-317A-4068-8D6E-E5505FF51A7D}"/>
              </a:ext>
            </a:extLst>
          </p:cNvPr>
          <p:cNvSpPr>
            <a:spLocks noGrp="1"/>
          </p:cNvSpPr>
          <p:nvPr>
            <p:ph type="ftr" sz="quarter" idx="11"/>
          </p:nvPr>
        </p:nvSpPr>
        <p:spPr/>
        <p:txBody>
          <a:bodyPr/>
          <a:lstStyle>
            <a:lvl1pPr>
              <a:defRPr/>
            </a:lvl1pPr>
          </a:lstStyle>
          <a:p>
            <a:pPr>
              <a:defRPr/>
            </a:pPr>
            <a:r>
              <a:rPr lang="en-US"/>
              <a:t>VLSI Design</a:t>
            </a:r>
          </a:p>
        </p:txBody>
      </p:sp>
      <p:sp>
        <p:nvSpPr>
          <p:cNvPr id="7" name="Slide Number Placeholder 5">
            <a:extLst>
              <a:ext uri="{FF2B5EF4-FFF2-40B4-BE49-F238E27FC236}">
                <a16:creationId xmlns:a16="http://schemas.microsoft.com/office/drawing/2014/main" id="{AF3C3413-D1A5-4D6C-8E1F-151AE8D6D279}"/>
              </a:ext>
            </a:extLst>
          </p:cNvPr>
          <p:cNvSpPr>
            <a:spLocks noGrp="1"/>
          </p:cNvSpPr>
          <p:nvPr>
            <p:ph type="sldNum" sz="quarter" idx="12"/>
          </p:nvPr>
        </p:nvSpPr>
        <p:spPr/>
        <p:txBody>
          <a:bodyPr/>
          <a:lstStyle>
            <a:lvl1pPr>
              <a:defRPr/>
            </a:lvl1pPr>
          </a:lstStyle>
          <a:p>
            <a:pPr>
              <a:defRPr/>
            </a:pPr>
            <a:fld id="{7A9EEE4A-3D1C-4C8E-8667-4C3DA5892962}" type="slidenum">
              <a:rPr lang="en-US" altLang="en-US"/>
              <a:pPr>
                <a:defRPr/>
              </a:pPr>
              <a:t>‹#›</a:t>
            </a:fld>
            <a:endParaRPr lang="en-US" altLang="en-US"/>
          </a:p>
        </p:txBody>
      </p:sp>
    </p:spTree>
    <p:extLst>
      <p:ext uri="{BB962C8B-B14F-4D97-AF65-F5344CB8AC3E}">
        <p14:creationId xmlns:p14="http://schemas.microsoft.com/office/powerpoint/2010/main" val="6657791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8C2AFDD9-CD51-437E-A60E-F71BA8E0A40D}"/>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D7863DFC-684E-49EE-B8D6-BE9F69B7F8A7}"/>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E2A76ECF-6660-40A7-8448-9926C25FFC43}"/>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rgbClr val="FFFF00"/>
                </a:solidFill>
                <a:latin typeface="+mn-lt"/>
              </a:defRPr>
            </a:lvl1pPr>
          </a:lstStyle>
          <a:p>
            <a:pPr>
              <a:defRPr/>
            </a:pPr>
            <a:fld id="{91ACC52C-1B91-4C03-A8BF-335F59819639}" type="datetime3">
              <a:rPr lang="en-US"/>
              <a:pPr>
                <a:defRPr/>
              </a:pPr>
              <a:t>10 September 2020</a:t>
            </a:fld>
            <a:endParaRPr lang="en-US" dirty="0"/>
          </a:p>
        </p:txBody>
      </p:sp>
      <p:sp>
        <p:nvSpPr>
          <p:cNvPr id="5" name="Footer Placeholder 4">
            <a:extLst>
              <a:ext uri="{FF2B5EF4-FFF2-40B4-BE49-F238E27FC236}">
                <a16:creationId xmlns:a16="http://schemas.microsoft.com/office/drawing/2014/main" id="{C1C68197-A4B8-4DC0-BB4F-25726DA45E7B}"/>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rgbClr val="FFFF00"/>
                </a:solidFill>
                <a:latin typeface="+mn-lt"/>
              </a:defRPr>
            </a:lvl1pPr>
          </a:lstStyle>
          <a:p>
            <a:pPr>
              <a:defRPr/>
            </a:pPr>
            <a:r>
              <a:rPr lang="en-US"/>
              <a:t>Embedded System Design</a:t>
            </a:r>
          </a:p>
        </p:txBody>
      </p:sp>
      <p:sp>
        <p:nvSpPr>
          <p:cNvPr id="6" name="Slide Number Placeholder 5">
            <a:extLst>
              <a:ext uri="{FF2B5EF4-FFF2-40B4-BE49-F238E27FC236}">
                <a16:creationId xmlns:a16="http://schemas.microsoft.com/office/drawing/2014/main" id="{47EE2EA0-D508-4CDD-AA1E-5C5648B5A60D}"/>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FFFF00"/>
                </a:solidFill>
                <a:latin typeface="Calibri" panose="020F0502020204030204" pitchFamily="34" charset="0"/>
              </a:defRPr>
            </a:lvl1pPr>
          </a:lstStyle>
          <a:p>
            <a:pPr>
              <a:defRPr/>
            </a:pPr>
            <a:fld id="{902DCB74-7448-4EE9-8CB7-6CC5E8A44C71}"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5465" r:id="rId1"/>
    <p:sldLayoutId id="2147485466" r:id="rId2"/>
    <p:sldLayoutId id="2147485467" r:id="rId3"/>
    <p:sldLayoutId id="2147485461" r:id="rId4"/>
    <p:sldLayoutId id="2147485462" r:id="rId5"/>
    <p:sldLayoutId id="2147485463" r:id="rId6"/>
    <p:sldLayoutId id="2147485464" r:id="rId7"/>
    <p:sldLayoutId id="2147485468" r:id="rId8"/>
    <p:sldLayoutId id="2147485469" r:id="rId9"/>
    <p:sldLayoutId id="2147485470" r:id="rId10"/>
    <p:sldLayoutId id="2147485471" r:id="rId11"/>
  </p:sldLayoutIdLst>
  <p:hf hdr="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image" Target="../media/image6.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emf"/></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2.emf"/></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5.e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7">
            <a:extLst>
              <a:ext uri="{FF2B5EF4-FFF2-40B4-BE49-F238E27FC236}">
                <a16:creationId xmlns:a16="http://schemas.microsoft.com/office/drawing/2014/main" id="{1FC080E4-98AB-44AE-97E6-D0955A8C660D}"/>
              </a:ext>
            </a:extLst>
          </p:cNvPr>
          <p:cNvSpPr>
            <a:spLocks noGrp="1"/>
          </p:cNvSpPr>
          <p:nvPr>
            <p:ph type="title"/>
          </p:nvPr>
        </p:nvSpPr>
        <p:spPr>
          <a:xfrm>
            <a:off x="452438" y="57150"/>
            <a:ext cx="8229600" cy="1143000"/>
          </a:xfrm>
        </p:spPr>
        <p:txBody>
          <a:bodyPr/>
          <a:lstStyle/>
          <a:p>
            <a:r>
              <a:rPr lang="en-US" altLang="en-US">
                <a:latin typeface="Times New Roman" panose="02020603050405020304" pitchFamily="18" charset="0"/>
                <a:cs typeface="Times New Roman" panose="02020603050405020304" pitchFamily="18" charset="0"/>
              </a:rPr>
              <a:t>Embedded System Design</a:t>
            </a:r>
          </a:p>
        </p:txBody>
      </p:sp>
      <p:sp>
        <p:nvSpPr>
          <p:cNvPr id="9" name="Content Placeholder 8">
            <a:extLst>
              <a:ext uri="{FF2B5EF4-FFF2-40B4-BE49-F238E27FC236}">
                <a16:creationId xmlns:a16="http://schemas.microsoft.com/office/drawing/2014/main" id="{37A76C0F-CD94-4067-9CEC-053AC5392809}"/>
              </a:ext>
            </a:extLst>
          </p:cNvPr>
          <p:cNvSpPr>
            <a:spLocks noGrp="1"/>
          </p:cNvSpPr>
          <p:nvPr>
            <p:ph idx="1"/>
          </p:nvPr>
        </p:nvSpPr>
        <p:spPr/>
        <p:txBody>
          <a:bodyPr/>
          <a:lstStyle/>
          <a:p>
            <a:pPr algn="ctr" eaLnBrk="1" hangingPunct="1">
              <a:buFont typeface="Arial" charset="0"/>
              <a:buNone/>
              <a:defRPr/>
            </a:pPr>
            <a:r>
              <a:rPr lang="en-US" altLang="en-US" b="1" dirty="0">
                <a:solidFill>
                  <a:srgbClr val="0000FF"/>
                </a:solidFill>
                <a:latin typeface="Times New Roman" pitchFamily="18" charset="0"/>
                <a:cs typeface="Times New Roman" pitchFamily="18" charset="0"/>
              </a:rPr>
              <a:t>Unit II</a:t>
            </a:r>
            <a:br>
              <a:rPr lang="en-US" altLang="en-US" b="1" dirty="0">
                <a:solidFill>
                  <a:srgbClr val="0000FF"/>
                </a:solidFill>
                <a:latin typeface="Times New Roman" pitchFamily="18" charset="0"/>
                <a:cs typeface="Times New Roman" pitchFamily="18" charset="0"/>
              </a:rPr>
            </a:br>
            <a:endParaRPr lang="en-US" altLang="en-US" b="1" dirty="0">
              <a:solidFill>
                <a:srgbClr val="0000FF"/>
              </a:solidFill>
              <a:latin typeface="Times New Roman" pitchFamily="18" charset="0"/>
              <a:cs typeface="Times New Roman" pitchFamily="18" charset="0"/>
            </a:endParaRPr>
          </a:p>
          <a:p>
            <a:pPr algn="ctr" eaLnBrk="1" hangingPunct="1">
              <a:buFont typeface="Arial" charset="0"/>
              <a:buNone/>
              <a:defRPr/>
            </a:pPr>
            <a:r>
              <a:rPr lang="en-US" altLang="en-US" b="1" dirty="0">
                <a:solidFill>
                  <a:srgbClr val="0000FF"/>
                </a:solidFill>
                <a:latin typeface="Times New Roman" pitchFamily="18" charset="0"/>
                <a:cs typeface="Times New Roman" pitchFamily="18" charset="0"/>
              </a:rPr>
              <a:t>Typical Embedded System</a:t>
            </a:r>
          </a:p>
          <a:p>
            <a:pPr algn="ctr" eaLnBrk="1" hangingPunct="1">
              <a:buFont typeface="Arial" charset="0"/>
              <a:buNone/>
              <a:defRPr/>
            </a:pPr>
            <a:endParaRPr lang="en-US" altLang="en-US" b="1" dirty="0">
              <a:solidFill>
                <a:srgbClr val="0000FF"/>
              </a:solidFill>
            </a:endParaRPr>
          </a:p>
          <a:p>
            <a:pPr algn="ctr" eaLnBrk="1" hangingPunct="1">
              <a:buFont typeface="Arial" charset="0"/>
              <a:buNone/>
              <a:defRPr/>
            </a:pPr>
            <a:endParaRPr lang="en-US" b="1" dirty="0">
              <a:solidFill>
                <a:srgbClr val="0000FF"/>
              </a:solidFill>
            </a:endParaRPr>
          </a:p>
          <a:p>
            <a:pPr algn="ctr" eaLnBrk="1" hangingPunct="1">
              <a:lnSpc>
                <a:spcPct val="80000"/>
              </a:lnSpc>
              <a:buFont typeface="Arial" charset="0"/>
              <a:buNone/>
              <a:defRPr/>
            </a:pPr>
            <a:r>
              <a:rPr lang="en-US" altLang="en-US" sz="2400" b="1" dirty="0">
                <a:latin typeface="Times New Roman" pitchFamily="18" charset="0"/>
                <a:cs typeface="Times New Roman" pitchFamily="18" charset="0"/>
              </a:rPr>
              <a:t>Mr. A. Chandra Shaker</a:t>
            </a:r>
          </a:p>
          <a:p>
            <a:pPr algn="ctr" eaLnBrk="1" hangingPunct="1">
              <a:lnSpc>
                <a:spcPct val="80000"/>
              </a:lnSpc>
              <a:buFont typeface="Arial" charset="0"/>
              <a:buNone/>
              <a:defRPr/>
            </a:pPr>
            <a:r>
              <a:rPr lang="en-US" altLang="en-US" sz="2400" b="1" dirty="0">
                <a:latin typeface="Times New Roman" pitchFamily="18" charset="0"/>
                <a:cs typeface="Times New Roman" pitchFamily="18" charset="0"/>
              </a:rPr>
              <a:t> Asst. Prof.</a:t>
            </a:r>
          </a:p>
          <a:p>
            <a:pPr algn="ctr" eaLnBrk="1" hangingPunct="1">
              <a:buFont typeface="Arial" charset="0"/>
              <a:buNone/>
              <a:defRPr/>
            </a:pPr>
            <a:endParaRPr lang="en-US" dirty="0"/>
          </a:p>
        </p:txBody>
      </p:sp>
      <p:sp>
        <p:nvSpPr>
          <p:cNvPr id="10244" name="Date Placeholder 3">
            <a:extLst>
              <a:ext uri="{FF2B5EF4-FFF2-40B4-BE49-F238E27FC236}">
                <a16:creationId xmlns:a16="http://schemas.microsoft.com/office/drawing/2014/main" id="{A8EB1541-3A55-4D33-8D71-0B231403DD13}"/>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6AC921D6-EF76-4F14-89B6-5B3502140CBC}" type="datetime3">
              <a:rPr lang="en-US" altLang="en-US" sz="1600" smtClean="0">
                <a:solidFill>
                  <a:srgbClr val="FFC000"/>
                </a:solidFill>
                <a:latin typeface="Times New Roman" panose="02020603050405020304" pitchFamily="18" charset="0"/>
              </a:rPr>
              <a:pPr fontAlgn="base">
                <a:spcBef>
                  <a:spcPct val="0"/>
                </a:spcBef>
                <a:spcAft>
                  <a:spcPct val="0"/>
                </a:spcAft>
                <a:buFontTx/>
                <a:buNone/>
              </a:pPr>
              <a:t>10 September 2020</a:t>
            </a:fld>
            <a:endParaRPr lang="en-US" altLang="en-US" sz="1600">
              <a:solidFill>
                <a:srgbClr val="FFC000"/>
              </a:solidFill>
              <a:latin typeface="Times New Roman" panose="02020603050405020304" pitchFamily="18" charset="0"/>
            </a:endParaRPr>
          </a:p>
        </p:txBody>
      </p:sp>
      <p:sp>
        <p:nvSpPr>
          <p:cNvPr id="10245" name="Footer Placeholder 4">
            <a:extLst>
              <a:ext uri="{FF2B5EF4-FFF2-40B4-BE49-F238E27FC236}">
                <a16:creationId xmlns:a16="http://schemas.microsoft.com/office/drawing/2014/main" id="{0D3F861D-9078-411D-9749-4463F13EEB38}"/>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a:solidFill>
                  <a:srgbClr val="FFC000"/>
                </a:solidFill>
                <a:latin typeface="Times New Roman" panose="02020603050405020304" pitchFamily="18" charset="0"/>
              </a:rPr>
              <a:t>Embedded System Design</a:t>
            </a:r>
          </a:p>
        </p:txBody>
      </p:sp>
      <p:sp>
        <p:nvSpPr>
          <p:cNvPr id="10246" name="Slide Number Placeholder 5">
            <a:extLst>
              <a:ext uri="{FF2B5EF4-FFF2-40B4-BE49-F238E27FC236}">
                <a16:creationId xmlns:a16="http://schemas.microsoft.com/office/drawing/2014/main" id="{222B9F3D-5BD4-4514-A932-EF726E71AB0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65ED44CC-62B8-4432-B85C-C09014C99D20}" type="slidenum">
              <a:rPr lang="en-US" altLang="en-US" sz="1400" smtClean="0">
                <a:solidFill>
                  <a:srgbClr val="FFC000"/>
                </a:solidFill>
                <a:latin typeface="Arial" panose="020B0604020202020204" pitchFamily="34" charset="0"/>
              </a:rPr>
              <a:pPr>
                <a:spcBef>
                  <a:spcPct val="0"/>
                </a:spcBef>
                <a:buFontTx/>
                <a:buNone/>
              </a:pPr>
              <a:t>1</a:t>
            </a:fld>
            <a:endParaRPr lang="en-US" altLang="en-US" sz="1400">
              <a:solidFill>
                <a:srgbClr val="FFC000"/>
              </a:solidFill>
              <a:latin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le 1">
            <a:extLst>
              <a:ext uri="{FF2B5EF4-FFF2-40B4-BE49-F238E27FC236}">
                <a16:creationId xmlns:a16="http://schemas.microsoft.com/office/drawing/2014/main" id="{579B8579-F8D5-464A-8B3C-BE6404FD69B1}"/>
              </a:ext>
            </a:extLst>
          </p:cNvPr>
          <p:cNvSpPr>
            <a:spLocks noGrp="1"/>
          </p:cNvSpPr>
          <p:nvPr>
            <p:ph type="title"/>
          </p:nvPr>
        </p:nvSpPr>
        <p:spPr>
          <a:xfrm>
            <a:off x="452438" y="57150"/>
            <a:ext cx="8229600" cy="1143000"/>
          </a:xfrm>
        </p:spPr>
        <p:txBody>
          <a:bodyPr/>
          <a:lstStyle/>
          <a:p>
            <a:r>
              <a:rPr lang="en-US" altLang="en-US" sz="3200">
                <a:latin typeface="Times New Roman" panose="02020603050405020304" pitchFamily="18" charset="0"/>
                <a:cs typeface="Times New Roman" panose="02020603050405020304" pitchFamily="18" charset="0"/>
              </a:rPr>
              <a:t>Typical Embedded System</a:t>
            </a:r>
            <a:endParaRPr lang="en-IN" altLang="en-US">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DC2F035-96A4-46B7-8225-7BAE892A7170}"/>
              </a:ext>
            </a:extLst>
          </p:cNvPr>
          <p:cNvSpPr>
            <a:spLocks noGrp="1"/>
          </p:cNvSpPr>
          <p:nvPr>
            <p:ph idx="1"/>
          </p:nvPr>
        </p:nvSpPr>
        <p:spPr>
          <a:xfrm>
            <a:off x="0" y="1447800"/>
            <a:ext cx="9144000" cy="609600"/>
          </a:xfrm>
        </p:spPr>
        <p:txBody>
          <a:bodyPr/>
          <a:lstStyle/>
          <a:p>
            <a:pPr marL="0" lvl="3" indent="0" algn="ctr" eaLnBrk="1" hangingPunct="1">
              <a:buFont typeface="Arial" charset="0"/>
              <a:buNone/>
              <a:defRPr/>
            </a:pPr>
            <a:r>
              <a:rPr lang="it-IT" sz="2400" b="1" kern="0" dirty="0">
                <a:solidFill>
                  <a:srgbClr val="0000FF"/>
                </a:solidFill>
                <a:latin typeface="Times New Roman"/>
              </a:rPr>
              <a:t>Programmable Peripheral Interface (PPI) Interfacing</a:t>
            </a:r>
          </a:p>
          <a:p>
            <a:pPr marL="0" indent="0" algn="ctr" eaLnBrk="1" hangingPunct="1">
              <a:buFont typeface="Arial" charset="0"/>
              <a:buNone/>
              <a:defRPr/>
            </a:pPr>
            <a:endParaRPr lang="en-US" sz="2800" b="1" kern="0" dirty="0">
              <a:solidFill>
                <a:srgbClr val="0000FF"/>
              </a:solidFill>
              <a:latin typeface="Times New Roman"/>
              <a:cs typeface="+mn-cs"/>
            </a:endParaRPr>
          </a:p>
          <a:p>
            <a:pPr marL="0" indent="0" algn="just" eaLnBrk="1" hangingPunct="1">
              <a:spcBef>
                <a:spcPts val="0"/>
              </a:spcBef>
              <a:buFont typeface="Arial" charset="0"/>
              <a:buNone/>
              <a:defRPr/>
            </a:pPr>
            <a:endParaRPr lang="en-US" sz="2000" b="1" kern="0" dirty="0">
              <a:solidFill>
                <a:srgbClr val="0000FF"/>
              </a:solidFill>
              <a:latin typeface="Times New Roman"/>
              <a:cs typeface="+mn-cs"/>
            </a:endParaRPr>
          </a:p>
          <a:p>
            <a:pPr marL="0" indent="0">
              <a:buFont typeface="Arial" charset="0"/>
              <a:buNone/>
              <a:defRPr/>
            </a:pPr>
            <a:endParaRPr lang="en-US" sz="2400" kern="0" dirty="0">
              <a:solidFill>
                <a:srgbClr val="000000"/>
              </a:solidFill>
              <a:latin typeface="Times New Roman"/>
              <a:cs typeface="+mn-cs"/>
            </a:endParaRPr>
          </a:p>
          <a:p>
            <a:pPr>
              <a:buFont typeface="Arial" charset="0"/>
              <a:buNone/>
              <a:defRPr/>
            </a:pPr>
            <a:r>
              <a:rPr lang="en-US" sz="2000" kern="0" dirty="0">
                <a:solidFill>
                  <a:srgbClr val="000000"/>
                </a:solidFill>
                <a:latin typeface="Times New Roman"/>
                <a:cs typeface="+mn-cs"/>
              </a:rPr>
              <a:t> </a:t>
            </a:r>
          </a:p>
          <a:p>
            <a:pPr marL="284163" indent="-284163" algn="just" eaLnBrk="1" hangingPunct="1">
              <a:spcBef>
                <a:spcPts val="0"/>
              </a:spcBef>
              <a:buFont typeface="Wingdings" pitchFamily="2" charset="2"/>
              <a:buChar char="q"/>
              <a:defRPr/>
            </a:pPr>
            <a:endParaRPr lang="en-US" sz="2000" kern="0" dirty="0">
              <a:solidFill>
                <a:srgbClr val="000000"/>
              </a:solidFill>
              <a:latin typeface="Times New Roman"/>
              <a:cs typeface="+mn-cs"/>
            </a:endParaRPr>
          </a:p>
          <a:p>
            <a:pPr marL="284163" indent="-284163" algn="just" eaLnBrk="1" hangingPunct="1">
              <a:spcBef>
                <a:spcPts val="0"/>
              </a:spcBef>
              <a:buFont typeface="Arial" charset="0"/>
              <a:buNone/>
              <a:defRPr/>
            </a:pPr>
            <a:endParaRPr lang="en-US" sz="2000" kern="0" dirty="0">
              <a:solidFill>
                <a:srgbClr val="000000"/>
              </a:solidFill>
              <a:latin typeface="Times New Roman"/>
              <a:cs typeface="+mn-cs"/>
            </a:endParaRPr>
          </a:p>
          <a:p>
            <a:pPr marL="284163" indent="-284163" algn="just" eaLnBrk="1" hangingPunct="1">
              <a:spcBef>
                <a:spcPts val="0"/>
              </a:spcBef>
              <a:buFont typeface="Arial" charset="0"/>
              <a:buNone/>
              <a:defRPr/>
            </a:pPr>
            <a:endParaRPr lang="en-US" sz="2000" kern="0" dirty="0">
              <a:solidFill>
                <a:srgbClr val="000000"/>
              </a:solidFill>
              <a:latin typeface="Times New Roman"/>
              <a:cs typeface="+mn-cs"/>
            </a:endParaRPr>
          </a:p>
          <a:p>
            <a:pPr>
              <a:buFont typeface="Arial" charset="0"/>
              <a:buNone/>
              <a:defRPr/>
            </a:pPr>
            <a:endParaRPr lang="en-IN" dirty="0"/>
          </a:p>
        </p:txBody>
      </p:sp>
      <p:sp>
        <p:nvSpPr>
          <p:cNvPr id="63492" name="Date Placeholder 3">
            <a:extLst>
              <a:ext uri="{FF2B5EF4-FFF2-40B4-BE49-F238E27FC236}">
                <a16:creationId xmlns:a16="http://schemas.microsoft.com/office/drawing/2014/main" id="{B38426AE-2681-4132-8D55-41574B4DB8A5}"/>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124C294F-CFDF-4D08-BD79-154C95834975}" type="datetime3">
              <a:rPr lang="en-US" altLang="en-US" sz="1600" smtClean="0">
                <a:solidFill>
                  <a:srgbClr val="FFC000"/>
                </a:solidFill>
                <a:latin typeface="Times New Roman" panose="02020603050405020304" pitchFamily="18" charset="0"/>
              </a:rPr>
              <a:pPr fontAlgn="base">
                <a:spcBef>
                  <a:spcPct val="0"/>
                </a:spcBef>
                <a:spcAft>
                  <a:spcPct val="0"/>
                </a:spcAft>
                <a:buFontTx/>
                <a:buNone/>
              </a:pPr>
              <a:t>10 September 2020</a:t>
            </a:fld>
            <a:endParaRPr lang="en-US" altLang="en-US" sz="1600">
              <a:solidFill>
                <a:srgbClr val="FFC000"/>
              </a:solidFill>
              <a:latin typeface="Times New Roman" panose="02020603050405020304" pitchFamily="18" charset="0"/>
            </a:endParaRPr>
          </a:p>
        </p:txBody>
      </p:sp>
      <p:sp>
        <p:nvSpPr>
          <p:cNvPr id="63493" name="Footer Placeholder 4">
            <a:extLst>
              <a:ext uri="{FF2B5EF4-FFF2-40B4-BE49-F238E27FC236}">
                <a16:creationId xmlns:a16="http://schemas.microsoft.com/office/drawing/2014/main" id="{376918EB-9DA2-4FEC-A850-98DF147863A4}"/>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dirty="0">
                <a:solidFill>
                  <a:srgbClr val="FFC000"/>
                </a:solidFill>
                <a:latin typeface="Times New Roman" panose="02020603050405020304" pitchFamily="18" charset="0"/>
              </a:rPr>
              <a:t>Embedded System Design</a:t>
            </a:r>
          </a:p>
        </p:txBody>
      </p:sp>
      <p:sp>
        <p:nvSpPr>
          <p:cNvPr id="63494" name="Slide Number Placeholder 5">
            <a:extLst>
              <a:ext uri="{FF2B5EF4-FFF2-40B4-BE49-F238E27FC236}">
                <a16:creationId xmlns:a16="http://schemas.microsoft.com/office/drawing/2014/main" id="{AA99F5C2-B0A0-4A58-875E-BBCC6DD7ED8F}"/>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7AAE08C6-BB95-44F1-B972-24C8AB72E541}" type="slidenum">
              <a:rPr lang="en-US" altLang="en-US" sz="1400" smtClean="0">
                <a:solidFill>
                  <a:srgbClr val="FFC000"/>
                </a:solidFill>
                <a:latin typeface="Arial" panose="020B0604020202020204" pitchFamily="34" charset="0"/>
              </a:rPr>
              <a:pPr>
                <a:spcBef>
                  <a:spcPct val="0"/>
                </a:spcBef>
                <a:buFontTx/>
                <a:buNone/>
              </a:pPr>
              <a:t>10</a:t>
            </a:fld>
            <a:endParaRPr lang="en-US" altLang="en-US" sz="1400">
              <a:solidFill>
                <a:srgbClr val="FFC000"/>
              </a:solidFill>
              <a:latin typeface="Arial" panose="020B0604020202020204" pitchFamily="34" charset="0"/>
            </a:endParaRPr>
          </a:p>
        </p:txBody>
      </p:sp>
      <p:sp>
        <p:nvSpPr>
          <p:cNvPr id="12" name="Content Placeholder 2">
            <a:extLst>
              <a:ext uri="{FF2B5EF4-FFF2-40B4-BE49-F238E27FC236}">
                <a16:creationId xmlns:a16="http://schemas.microsoft.com/office/drawing/2014/main" id="{C9F9B262-E1D8-499A-8B28-9112D6C6409B}"/>
              </a:ext>
            </a:extLst>
          </p:cNvPr>
          <p:cNvSpPr txBox="1">
            <a:spLocks/>
          </p:cNvSpPr>
          <p:nvPr/>
        </p:nvSpPr>
        <p:spPr bwMode="auto">
          <a:xfrm>
            <a:off x="381000" y="2209800"/>
            <a:ext cx="8382000" cy="4038600"/>
          </a:xfrm>
          <a:prstGeom prst="rect">
            <a:avLst/>
          </a:prstGeom>
          <a:noFill/>
          <a:ln w="9525">
            <a:noFill/>
            <a:miter lim="800000"/>
            <a:headEnd/>
            <a:tailEnd/>
          </a:ln>
        </p:spPr>
        <p:txBody>
          <a:bodyPr/>
          <a:lstStyle/>
          <a:p>
            <a:pPr marL="342900" indent="-342900" algn="just">
              <a:spcBef>
                <a:spcPct val="20000"/>
              </a:spcBef>
              <a:buFont typeface="Wingdings" pitchFamily="2" charset="2"/>
              <a:buChar char="ü"/>
              <a:defRPr/>
            </a:pPr>
            <a:endParaRPr lang="en-US" sz="2000" kern="0" dirty="0">
              <a:solidFill>
                <a:srgbClr val="000000"/>
              </a:solidFill>
              <a:latin typeface="Times New Roman"/>
            </a:endParaRPr>
          </a:p>
          <a:p>
            <a:pPr marL="342900" indent="-342900" algn="just">
              <a:spcBef>
                <a:spcPct val="20000"/>
              </a:spcBef>
              <a:defRPr/>
            </a:pPr>
            <a:endParaRPr lang="en-US" sz="2000" kern="0" dirty="0">
              <a:solidFill>
                <a:srgbClr val="000000"/>
              </a:solidFill>
              <a:latin typeface="Times New Roman"/>
            </a:endParaRPr>
          </a:p>
        </p:txBody>
      </p:sp>
      <p:graphicFrame>
        <p:nvGraphicFramePr>
          <p:cNvPr id="63496" name="Object 1">
            <a:extLst>
              <a:ext uri="{FF2B5EF4-FFF2-40B4-BE49-F238E27FC236}">
                <a16:creationId xmlns:a16="http://schemas.microsoft.com/office/drawing/2014/main" id="{A7210A33-09D3-4CE5-8444-A50A3878CE5F}"/>
              </a:ext>
            </a:extLst>
          </p:cNvPr>
          <p:cNvGraphicFramePr>
            <a:graphicFrameLocks noChangeAspect="1"/>
          </p:cNvGraphicFramePr>
          <p:nvPr/>
        </p:nvGraphicFramePr>
        <p:xfrm>
          <a:off x="685800" y="2133600"/>
          <a:ext cx="7848600" cy="4191000"/>
        </p:xfrm>
        <a:graphic>
          <a:graphicData uri="http://schemas.openxmlformats.org/presentationml/2006/ole">
            <mc:AlternateContent xmlns:mc="http://schemas.openxmlformats.org/markup-compatibility/2006">
              <mc:Choice xmlns:v="urn:schemas-microsoft-com:vml" Requires="v">
                <p:oleObj spid="_x0000_s4098" name="Visio" r:id="rId3" imgW="6643497" imgH="3440811" progId="Visio.Drawing.11">
                  <p:embed/>
                </p:oleObj>
              </mc:Choice>
              <mc:Fallback>
                <p:oleObj name="Visio" r:id="rId3" imgW="6643497" imgH="3440811" progId="Visio.Drawing.11">
                  <p:embed/>
                  <p:pic>
                    <p:nvPicPr>
                      <p:cNvPr id="63496" name="Object 1">
                        <a:extLst>
                          <a:ext uri="{FF2B5EF4-FFF2-40B4-BE49-F238E27FC236}">
                            <a16:creationId xmlns:a16="http://schemas.microsoft.com/office/drawing/2014/main" id="{A7210A33-09D3-4CE5-8444-A50A3878CE5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800" y="2133600"/>
                        <a:ext cx="7848600"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a:extLst>
              <a:ext uri="{FF2B5EF4-FFF2-40B4-BE49-F238E27FC236}">
                <a16:creationId xmlns:a16="http://schemas.microsoft.com/office/drawing/2014/main" id="{B42CE2E6-3C51-4C67-A444-E396B72BB8D4}"/>
              </a:ext>
            </a:extLst>
          </p:cNvPr>
          <p:cNvSpPr>
            <a:spLocks noGrp="1"/>
          </p:cNvSpPr>
          <p:nvPr>
            <p:ph type="title"/>
          </p:nvPr>
        </p:nvSpPr>
        <p:spPr>
          <a:xfrm>
            <a:off x="452438" y="57150"/>
            <a:ext cx="8229600" cy="1143000"/>
          </a:xfrm>
        </p:spPr>
        <p:txBody>
          <a:bodyPr/>
          <a:lstStyle/>
          <a:p>
            <a:pPr eaLnBrk="1" hangingPunct="1"/>
            <a:r>
              <a:rPr lang="en-US" altLang="en-US" sz="3200">
                <a:latin typeface="Times New Roman" panose="02020603050405020304" pitchFamily="18" charset="0"/>
                <a:cs typeface="Times New Roman" panose="02020603050405020304" pitchFamily="18" charset="0"/>
              </a:rPr>
              <a:t>Typical Embedded System</a:t>
            </a:r>
          </a:p>
        </p:txBody>
      </p:sp>
      <p:sp>
        <p:nvSpPr>
          <p:cNvPr id="3" name="Content Placeholder 2">
            <a:extLst>
              <a:ext uri="{FF2B5EF4-FFF2-40B4-BE49-F238E27FC236}">
                <a16:creationId xmlns:a16="http://schemas.microsoft.com/office/drawing/2014/main" id="{13E4C10C-9344-43C2-9742-BF3BA4556AC0}"/>
              </a:ext>
            </a:extLst>
          </p:cNvPr>
          <p:cNvSpPr>
            <a:spLocks noGrp="1"/>
          </p:cNvSpPr>
          <p:nvPr>
            <p:ph idx="1"/>
          </p:nvPr>
        </p:nvSpPr>
        <p:spPr/>
        <p:txBody>
          <a:bodyPr/>
          <a:lstStyle/>
          <a:p>
            <a:pPr>
              <a:buFont typeface="Arial" charset="0"/>
              <a:buNone/>
              <a:defRPr/>
            </a:pPr>
            <a:r>
              <a:rPr lang="en-US" sz="2800" b="1" dirty="0">
                <a:solidFill>
                  <a:srgbClr val="0000FF"/>
                </a:solidFill>
                <a:latin typeface="Times New Roman" pitchFamily="18" charset="0"/>
                <a:cs typeface="Times New Roman" pitchFamily="18" charset="0"/>
              </a:rPr>
              <a:t>Unit II</a:t>
            </a:r>
          </a:p>
          <a:p>
            <a:pPr>
              <a:buFont typeface="Arial" panose="020B0604020202020204" pitchFamily="34" charset="0"/>
              <a:buChar char="•"/>
              <a:defRPr/>
            </a:pPr>
            <a:endParaRPr lang="en-US" sz="2400" dirty="0">
              <a:latin typeface="Times New Roman" pitchFamily="18" charset="0"/>
              <a:cs typeface="Times New Roman" pitchFamily="18" charset="0"/>
            </a:endParaRPr>
          </a:p>
          <a:p>
            <a:pPr>
              <a:buFont typeface="Arial" panose="020B0604020202020204" pitchFamily="34" charset="0"/>
              <a:buChar char="•"/>
              <a:defRPr/>
            </a:pPr>
            <a:r>
              <a:rPr lang="en-US" sz="2400" dirty="0">
                <a:latin typeface="Times New Roman" pitchFamily="18" charset="0"/>
                <a:cs typeface="Times New Roman" pitchFamily="18" charset="0"/>
              </a:rPr>
              <a:t>Core of  Embedded System</a:t>
            </a:r>
          </a:p>
          <a:p>
            <a:pPr>
              <a:buFont typeface="Arial" panose="020B0604020202020204" pitchFamily="34" charset="0"/>
              <a:buChar char="•"/>
              <a:defRPr/>
            </a:pPr>
            <a:endParaRPr lang="en-US" sz="2400" dirty="0">
              <a:latin typeface="Times New Roman" pitchFamily="18" charset="0"/>
              <a:cs typeface="Times New Roman" pitchFamily="18" charset="0"/>
            </a:endParaRPr>
          </a:p>
          <a:p>
            <a:pPr>
              <a:buFont typeface="Arial" panose="020B0604020202020204" pitchFamily="34" charset="0"/>
              <a:buChar char="•"/>
              <a:defRPr/>
            </a:pPr>
            <a:r>
              <a:rPr lang="en-US" sz="2400" dirty="0">
                <a:latin typeface="Times New Roman" pitchFamily="18" charset="0"/>
                <a:cs typeface="Times New Roman" pitchFamily="18" charset="0"/>
              </a:rPr>
              <a:t>Memory</a:t>
            </a:r>
          </a:p>
          <a:p>
            <a:pPr lvl="1">
              <a:buFont typeface="Arial" panose="020B0604020202020204" pitchFamily="34" charset="0"/>
              <a:buChar char="•"/>
              <a:defRPr/>
            </a:pPr>
            <a:endParaRPr lang="en-US" sz="2000" dirty="0">
              <a:latin typeface="Times New Roman" pitchFamily="18" charset="0"/>
              <a:cs typeface="Times New Roman" pitchFamily="18" charset="0"/>
            </a:endParaRPr>
          </a:p>
          <a:p>
            <a:pPr>
              <a:buFont typeface="Arial" panose="020B0604020202020204" pitchFamily="34" charset="0"/>
              <a:buChar char="•"/>
              <a:defRPr/>
            </a:pPr>
            <a:r>
              <a:rPr lang="en-US" sz="2400" b="1" dirty="0">
                <a:solidFill>
                  <a:schemeClr val="tx1"/>
                </a:solidFill>
                <a:latin typeface="Times New Roman" pitchFamily="18" charset="0"/>
                <a:cs typeface="Times New Roman" pitchFamily="18" charset="0"/>
              </a:rPr>
              <a:t>Sensors and Actuators</a:t>
            </a:r>
          </a:p>
          <a:p>
            <a:pPr>
              <a:buFont typeface="Arial" panose="020B0604020202020204" pitchFamily="34" charset="0"/>
              <a:buChar char="•"/>
              <a:defRPr/>
            </a:pPr>
            <a:endParaRPr lang="en-US" sz="2400" dirty="0">
              <a:solidFill>
                <a:schemeClr val="tx1"/>
              </a:solidFill>
              <a:latin typeface="Times New Roman" pitchFamily="18" charset="0"/>
              <a:cs typeface="Times New Roman" pitchFamily="18" charset="0"/>
            </a:endParaRPr>
          </a:p>
          <a:p>
            <a:pPr>
              <a:buFont typeface="Arial" panose="020B0604020202020204" pitchFamily="34" charset="0"/>
              <a:buChar char="•"/>
              <a:defRPr/>
            </a:pPr>
            <a:r>
              <a:rPr lang="en-US" sz="2400" dirty="0">
                <a:solidFill>
                  <a:schemeClr val="tx1"/>
                </a:solidFill>
                <a:latin typeface="Times New Roman" pitchFamily="18" charset="0"/>
                <a:cs typeface="Times New Roman" pitchFamily="18" charset="0"/>
              </a:rPr>
              <a:t>Communication Interface</a:t>
            </a:r>
          </a:p>
          <a:p>
            <a:pPr>
              <a:buFont typeface="Arial" panose="020B0604020202020204" pitchFamily="34" charset="0"/>
              <a:buChar char="•"/>
              <a:defRPr/>
            </a:pPr>
            <a:endParaRPr lang="en-US" sz="2400" dirty="0">
              <a:solidFill>
                <a:schemeClr val="tx1"/>
              </a:solidFill>
            </a:endParaRPr>
          </a:p>
          <a:p>
            <a:pPr>
              <a:buFont typeface="Arial" charset="0"/>
              <a:buNone/>
              <a:defRPr/>
            </a:pPr>
            <a:endParaRPr lang="en-US" sz="2400" dirty="0">
              <a:solidFill>
                <a:schemeClr val="tx1"/>
              </a:solidFill>
            </a:endParaRPr>
          </a:p>
          <a:p>
            <a:pPr>
              <a:buFont typeface="Arial" charset="0"/>
              <a:buNone/>
              <a:defRPr/>
            </a:pPr>
            <a:endParaRPr lang="en-US" sz="2400" dirty="0">
              <a:solidFill>
                <a:schemeClr val="tx1"/>
              </a:solidFill>
            </a:endParaRPr>
          </a:p>
          <a:p>
            <a:pPr>
              <a:buFont typeface="Arial" charset="0"/>
              <a:buNone/>
              <a:defRPr/>
            </a:pPr>
            <a:endParaRPr lang="en-US" sz="2400" dirty="0">
              <a:solidFill>
                <a:schemeClr val="tx1"/>
              </a:solidFill>
            </a:endParaRPr>
          </a:p>
          <a:p>
            <a:pPr>
              <a:buFont typeface="Arial" charset="0"/>
              <a:buNone/>
              <a:defRPr/>
            </a:pPr>
            <a:endParaRPr lang="en-US" sz="2400" dirty="0">
              <a:solidFill>
                <a:schemeClr val="tx1"/>
              </a:solidFill>
            </a:endParaRPr>
          </a:p>
          <a:p>
            <a:pPr>
              <a:buFont typeface="Arial" charset="0"/>
              <a:buNone/>
              <a:defRPr/>
            </a:pPr>
            <a:endParaRPr lang="en-US" sz="2400" dirty="0">
              <a:solidFill>
                <a:schemeClr val="tx1"/>
              </a:solidFill>
            </a:endParaRPr>
          </a:p>
          <a:p>
            <a:pPr>
              <a:buFont typeface="Arial" charset="0"/>
              <a:buNone/>
              <a:defRPr/>
            </a:pPr>
            <a:endParaRPr lang="en-US" sz="2400" dirty="0">
              <a:solidFill>
                <a:schemeClr val="tx1"/>
              </a:solidFill>
            </a:endParaRPr>
          </a:p>
          <a:p>
            <a:pPr>
              <a:buFont typeface="Arial" charset="0"/>
              <a:buNone/>
              <a:defRPr/>
            </a:pPr>
            <a:endParaRPr lang="en-US" sz="2400" dirty="0">
              <a:solidFill>
                <a:srgbClr val="0000FF"/>
              </a:solidFill>
            </a:endParaRPr>
          </a:p>
          <a:p>
            <a:pPr>
              <a:buFont typeface="Arial" charset="0"/>
              <a:buNone/>
              <a:defRPr/>
            </a:pPr>
            <a:endParaRPr lang="en-US" sz="2400" dirty="0">
              <a:solidFill>
                <a:srgbClr val="0000FF"/>
              </a:solidFill>
            </a:endParaRPr>
          </a:p>
        </p:txBody>
      </p:sp>
      <p:sp>
        <p:nvSpPr>
          <p:cNvPr id="11268" name="Date Placeholder 3">
            <a:extLst>
              <a:ext uri="{FF2B5EF4-FFF2-40B4-BE49-F238E27FC236}">
                <a16:creationId xmlns:a16="http://schemas.microsoft.com/office/drawing/2014/main" id="{C97E6CFF-7280-4AA4-8BDE-2F103589C781}"/>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0C91AAE5-6C35-4615-A3ED-18D79BDDEAE0}" type="datetime3">
              <a:rPr lang="en-US" altLang="en-US" sz="1600" smtClean="0">
                <a:solidFill>
                  <a:srgbClr val="FFC000"/>
                </a:solidFill>
                <a:latin typeface="Times New Roman" panose="02020603050405020304" pitchFamily="18" charset="0"/>
              </a:rPr>
              <a:pPr fontAlgn="base">
                <a:spcBef>
                  <a:spcPct val="0"/>
                </a:spcBef>
                <a:spcAft>
                  <a:spcPct val="0"/>
                </a:spcAft>
                <a:buFontTx/>
                <a:buNone/>
              </a:pPr>
              <a:t>10 September 2020</a:t>
            </a:fld>
            <a:endParaRPr lang="en-US" altLang="en-US" sz="1600">
              <a:solidFill>
                <a:srgbClr val="FFC000"/>
              </a:solidFill>
              <a:latin typeface="Times New Roman" panose="02020603050405020304" pitchFamily="18" charset="0"/>
            </a:endParaRPr>
          </a:p>
        </p:txBody>
      </p:sp>
      <p:sp>
        <p:nvSpPr>
          <p:cNvPr id="11269" name="Footer Placeholder 4">
            <a:extLst>
              <a:ext uri="{FF2B5EF4-FFF2-40B4-BE49-F238E27FC236}">
                <a16:creationId xmlns:a16="http://schemas.microsoft.com/office/drawing/2014/main" id="{70F5F690-931E-4B74-BD37-EB340A7ABBD1}"/>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a:solidFill>
                  <a:srgbClr val="FFC000"/>
                </a:solidFill>
                <a:latin typeface="Times New Roman" panose="02020603050405020304" pitchFamily="18" charset="0"/>
              </a:rPr>
              <a:t>Embedded System Design</a:t>
            </a:r>
          </a:p>
        </p:txBody>
      </p:sp>
      <p:sp>
        <p:nvSpPr>
          <p:cNvPr id="11270" name="Slide Number Placeholder 5">
            <a:extLst>
              <a:ext uri="{FF2B5EF4-FFF2-40B4-BE49-F238E27FC236}">
                <a16:creationId xmlns:a16="http://schemas.microsoft.com/office/drawing/2014/main" id="{8CF99FB2-5DBB-450C-947A-722BC48AC54A}"/>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84F10E42-8147-4B9C-A574-F6898D2AF928}" type="slidenum">
              <a:rPr lang="en-US" altLang="en-US" sz="1400" smtClean="0">
                <a:solidFill>
                  <a:srgbClr val="FFC000"/>
                </a:solidFill>
                <a:latin typeface="Times New Roman" panose="02020603050405020304" pitchFamily="18" charset="0"/>
                <a:cs typeface="Times New Roman" panose="02020603050405020304" pitchFamily="18" charset="0"/>
              </a:rPr>
              <a:pPr>
                <a:spcBef>
                  <a:spcPct val="0"/>
                </a:spcBef>
                <a:buFontTx/>
                <a:buNone/>
              </a:pPr>
              <a:t>2</a:t>
            </a:fld>
            <a:endParaRPr lang="en-US" altLang="en-US" sz="1400">
              <a:solidFill>
                <a:srgbClr val="FFC000"/>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a:extLst>
              <a:ext uri="{FF2B5EF4-FFF2-40B4-BE49-F238E27FC236}">
                <a16:creationId xmlns:a16="http://schemas.microsoft.com/office/drawing/2014/main" id="{FA35140C-1EF7-423E-8423-E2D9CCA88242}"/>
              </a:ext>
            </a:extLst>
          </p:cNvPr>
          <p:cNvSpPr>
            <a:spLocks noGrp="1"/>
          </p:cNvSpPr>
          <p:nvPr>
            <p:ph type="title"/>
          </p:nvPr>
        </p:nvSpPr>
        <p:spPr>
          <a:xfrm>
            <a:off x="452438" y="57150"/>
            <a:ext cx="8229600" cy="1143000"/>
          </a:xfrm>
        </p:spPr>
        <p:txBody>
          <a:bodyPr/>
          <a:lstStyle/>
          <a:p>
            <a:r>
              <a:rPr lang="en-US" altLang="en-US" sz="3200">
                <a:latin typeface="Times New Roman" panose="02020603050405020304" pitchFamily="18" charset="0"/>
                <a:cs typeface="Times New Roman" panose="02020603050405020304" pitchFamily="18" charset="0"/>
              </a:rPr>
              <a:t>Typical Embedded System</a:t>
            </a:r>
            <a:endParaRPr lang="en-IN" altLang="en-US">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F3969EFE-44BE-49CE-922E-C18EBDC1E6E5}"/>
              </a:ext>
            </a:extLst>
          </p:cNvPr>
          <p:cNvSpPr>
            <a:spLocks noGrp="1"/>
          </p:cNvSpPr>
          <p:nvPr>
            <p:ph idx="1"/>
          </p:nvPr>
        </p:nvSpPr>
        <p:spPr>
          <a:xfrm>
            <a:off x="0" y="1371600"/>
            <a:ext cx="9144000" cy="609600"/>
          </a:xfrm>
        </p:spPr>
        <p:txBody>
          <a:bodyPr/>
          <a:lstStyle/>
          <a:p>
            <a:pPr marL="0" lvl="3" indent="0" algn="ctr" eaLnBrk="1" hangingPunct="1">
              <a:buFont typeface="Arial" charset="0"/>
              <a:buNone/>
              <a:defRPr/>
            </a:pPr>
            <a:r>
              <a:rPr lang="it-IT" sz="2400" b="1" kern="0" dirty="0">
                <a:solidFill>
                  <a:srgbClr val="0000FF"/>
                </a:solidFill>
                <a:latin typeface="Times New Roman"/>
              </a:rPr>
              <a:t>I/O Devices – Relay</a:t>
            </a:r>
          </a:p>
          <a:p>
            <a:pPr marL="0" indent="0" algn="ctr" eaLnBrk="1" hangingPunct="1">
              <a:buFont typeface="Arial" charset="0"/>
              <a:buNone/>
              <a:defRPr/>
            </a:pPr>
            <a:endParaRPr lang="en-US" sz="2800" b="1" kern="0" dirty="0">
              <a:solidFill>
                <a:srgbClr val="0000FF"/>
              </a:solidFill>
              <a:latin typeface="Times New Roman"/>
              <a:cs typeface="+mn-cs"/>
            </a:endParaRPr>
          </a:p>
          <a:p>
            <a:pPr marL="0" indent="0" algn="just" eaLnBrk="1" hangingPunct="1">
              <a:spcBef>
                <a:spcPts val="0"/>
              </a:spcBef>
              <a:buFont typeface="Arial" charset="0"/>
              <a:buNone/>
              <a:defRPr/>
            </a:pPr>
            <a:endParaRPr lang="en-US" sz="2000" b="1" kern="0" dirty="0">
              <a:solidFill>
                <a:srgbClr val="0000FF"/>
              </a:solidFill>
              <a:latin typeface="Times New Roman"/>
              <a:cs typeface="+mn-cs"/>
            </a:endParaRPr>
          </a:p>
          <a:p>
            <a:pPr marL="0" indent="0">
              <a:buFont typeface="Arial" charset="0"/>
              <a:buNone/>
              <a:defRPr/>
            </a:pPr>
            <a:endParaRPr lang="en-US" sz="2400" kern="0" dirty="0">
              <a:solidFill>
                <a:srgbClr val="000000"/>
              </a:solidFill>
              <a:latin typeface="Times New Roman"/>
              <a:cs typeface="+mn-cs"/>
            </a:endParaRPr>
          </a:p>
          <a:p>
            <a:pPr>
              <a:buFont typeface="Arial" charset="0"/>
              <a:buNone/>
              <a:defRPr/>
            </a:pPr>
            <a:r>
              <a:rPr lang="en-US" sz="2000" kern="0" dirty="0">
                <a:solidFill>
                  <a:srgbClr val="000000"/>
                </a:solidFill>
                <a:latin typeface="Times New Roman"/>
                <a:cs typeface="+mn-cs"/>
              </a:rPr>
              <a:t> </a:t>
            </a:r>
          </a:p>
          <a:p>
            <a:pPr marL="284163" indent="-284163" algn="just" eaLnBrk="1" hangingPunct="1">
              <a:spcBef>
                <a:spcPts val="0"/>
              </a:spcBef>
              <a:buFont typeface="Wingdings" pitchFamily="2" charset="2"/>
              <a:buChar char="q"/>
              <a:defRPr/>
            </a:pPr>
            <a:endParaRPr lang="en-US" sz="2000" kern="0" dirty="0">
              <a:solidFill>
                <a:srgbClr val="000000"/>
              </a:solidFill>
              <a:latin typeface="Times New Roman"/>
              <a:cs typeface="+mn-cs"/>
            </a:endParaRPr>
          </a:p>
          <a:p>
            <a:pPr marL="284163" indent="-284163" algn="just" eaLnBrk="1" hangingPunct="1">
              <a:spcBef>
                <a:spcPts val="0"/>
              </a:spcBef>
              <a:buFont typeface="Arial" charset="0"/>
              <a:buNone/>
              <a:defRPr/>
            </a:pPr>
            <a:endParaRPr lang="en-US" sz="2000" kern="0" dirty="0">
              <a:solidFill>
                <a:srgbClr val="000000"/>
              </a:solidFill>
              <a:latin typeface="Times New Roman"/>
              <a:cs typeface="+mn-cs"/>
            </a:endParaRPr>
          </a:p>
          <a:p>
            <a:pPr marL="284163" indent="-284163" algn="just" eaLnBrk="1" hangingPunct="1">
              <a:spcBef>
                <a:spcPts val="0"/>
              </a:spcBef>
              <a:buFont typeface="Arial" charset="0"/>
              <a:buNone/>
              <a:defRPr/>
            </a:pPr>
            <a:endParaRPr lang="en-US" sz="2000" kern="0" dirty="0">
              <a:solidFill>
                <a:srgbClr val="000000"/>
              </a:solidFill>
              <a:latin typeface="Times New Roman"/>
              <a:cs typeface="+mn-cs"/>
            </a:endParaRPr>
          </a:p>
          <a:p>
            <a:pPr>
              <a:buFont typeface="Arial" charset="0"/>
              <a:buNone/>
              <a:defRPr/>
            </a:pPr>
            <a:endParaRPr lang="en-IN" dirty="0"/>
          </a:p>
        </p:txBody>
      </p:sp>
      <p:sp>
        <p:nvSpPr>
          <p:cNvPr id="56324" name="Date Placeholder 3">
            <a:extLst>
              <a:ext uri="{FF2B5EF4-FFF2-40B4-BE49-F238E27FC236}">
                <a16:creationId xmlns:a16="http://schemas.microsoft.com/office/drawing/2014/main" id="{843163AD-891C-4A0A-A0C4-8A77A2B72388}"/>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94EF11D8-D0BF-4437-9ADF-03E8F91EFCC3}" type="datetime3">
              <a:rPr lang="en-US" altLang="en-US" sz="1600" smtClean="0">
                <a:solidFill>
                  <a:srgbClr val="FFC000"/>
                </a:solidFill>
                <a:latin typeface="Times New Roman" panose="02020603050405020304" pitchFamily="18" charset="0"/>
              </a:rPr>
              <a:pPr fontAlgn="base">
                <a:spcBef>
                  <a:spcPct val="0"/>
                </a:spcBef>
                <a:spcAft>
                  <a:spcPct val="0"/>
                </a:spcAft>
                <a:buFontTx/>
                <a:buNone/>
              </a:pPr>
              <a:t>10 September 2020</a:t>
            </a:fld>
            <a:endParaRPr lang="en-US" altLang="en-US" sz="1600">
              <a:solidFill>
                <a:srgbClr val="FFC000"/>
              </a:solidFill>
              <a:latin typeface="Times New Roman" panose="02020603050405020304" pitchFamily="18" charset="0"/>
            </a:endParaRPr>
          </a:p>
        </p:txBody>
      </p:sp>
      <p:sp>
        <p:nvSpPr>
          <p:cNvPr id="56325" name="Footer Placeholder 4">
            <a:extLst>
              <a:ext uri="{FF2B5EF4-FFF2-40B4-BE49-F238E27FC236}">
                <a16:creationId xmlns:a16="http://schemas.microsoft.com/office/drawing/2014/main" id="{39287828-3A1C-4A33-953D-BB8D07B316FC}"/>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dirty="0">
                <a:solidFill>
                  <a:srgbClr val="FFC000"/>
                </a:solidFill>
                <a:latin typeface="Times New Roman" panose="02020603050405020304" pitchFamily="18" charset="0"/>
              </a:rPr>
              <a:t>Embedded System Design</a:t>
            </a:r>
          </a:p>
        </p:txBody>
      </p:sp>
      <p:sp>
        <p:nvSpPr>
          <p:cNvPr id="56326" name="Slide Number Placeholder 5">
            <a:extLst>
              <a:ext uri="{FF2B5EF4-FFF2-40B4-BE49-F238E27FC236}">
                <a16:creationId xmlns:a16="http://schemas.microsoft.com/office/drawing/2014/main" id="{25DC1404-6C46-42B7-BE79-42CD90ADDE1B}"/>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B9EADF9D-C0B1-46B6-AD1B-8A5EEB4C1711}" type="slidenum">
              <a:rPr lang="en-US" altLang="en-US" sz="1400" smtClean="0">
                <a:solidFill>
                  <a:srgbClr val="FFC000"/>
                </a:solidFill>
                <a:latin typeface="Arial" panose="020B0604020202020204" pitchFamily="34" charset="0"/>
              </a:rPr>
              <a:pPr>
                <a:spcBef>
                  <a:spcPct val="0"/>
                </a:spcBef>
                <a:buFontTx/>
                <a:buNone/>
              </a:pPr>
              <a:t>3</a:t>
            </a:fld>
            <a:endParaRPr lang="en-US" altLang="en-US" sz="1400">
              <a:solidFill>
                <a:srgbClr val="FFC000"/>
              </a:solidFill>
              <a:latin typeface="Arial" panose="020B0604020202020204" pitchFamily="34" charset="0"/>
            </a:endParaRPr>
          </a:p>
        </p:txBody>
      </p:sp>
      <p:sp>
        <p:nvSpPr>
          <p:cNvPr id="12" name="Content Placeholder 2">
            <a:extLst>
              <a:ext uri="{FF2B5EF4-FFF2-40B4-BE49-F238E27FC236}">
                <a16:creationId xmlns:a16="http://schemas.microsoft.com/office/drawing/2014/main" id="{D448E14D-CBCB-4865-B611-D65C40895746}"/>
              </a:ext>
            </a:extLst>
          </p:cNvPr>
          <p:cNvSpPr txBox="1">
            <a:spLocks/>
          </p:cNvSpPr>
          <p:nvPr/>
        </p:nvSpPr>
        <p:spPr bwMode="auto">
          <a:xfrm>
            <a:off x="304800" y="1828800"/>
            <a:ext cx="8534400" cy="2590800"/>
          </a:xfrm>
          <a:prstGeom prst="rect">
            <a:avLst/>
          </a:prstGeom>
          <a:noFill/>
          <a:ln w="9525">
            <a:noFill/>
            <a:miter lim="800000"/>
            <a:headEnd/>
            <a:tailEnd/>
          </a:ln>
        </p:spPr>
        <p:txBody>
          <a:bodyPr/>
          <a:lstStyle/>
          <a:p>
            <a:pPr marL="342900" indent="-342900" algn="just">
              <a:spcBef>
                <a:spcPct val="20000"/>
              </a:spcBef>
              <a:buFont typeface="Wingdings" pitchFamily="2" charset="2"/>
              <a:buChar char="ü"/>
              <a:defRPr/>
            </a:pPr>
            <a:r>
              <a:rPr lang="en-US" sz="2000" kern="0" dirty="0">
                <a:solidFill>
                  <a:srgbClr val="000000"/>
                </a:solidFill>
                <a:latin typeface="Times New Roman"/>
              </a:rPr>
              <a:t>An electro mechanical device which acts as dynamic path selectors for signals and power.</a:t>
            </a:r>
          </a:p>
          <a:p>
            <a:pPr marL="342900" indent="-342900" algn="just">
              <a:spcBef>
                <a:spcPct val="20000"/>
              </a:spcBef>
              <a:buFont typeface="Wingdings" pitchFamily="2" charset="2"/>
              <a:buChar char="ü"/>
              <a:defRPr/>
            </a:pPr>
            <a:r>
              <a:rPr lang="en-US" sz="2000" kern="0" dirty="0">
                <a:solidFill>
                  <a:srgbClr val="000000"/>
                </a:solidFill>
                <a:latin typeface="Times New Roman"/>
              </a:rPr>
              <a:t>The ‘Relay’ unit contains a relay coil made up of insulated wire on a metal core and a metal armature with one or more contacts. </a:t>
            </a:r>
          </a:p>
          <a:p>
            <a:pPr marL="342900" indent="-342900" algn="just">
              <a:spcBef>
                <a:spcPct val="20000"/>
              </a:spcBef>
              <a:buFont typeface="Wingdings" pitchFamily="2" charset="2"/>
              <a:buChar char="ü"/>
              <a:defRPr/>
            </a:pPr>
            <a:r>
              <a:rPr lang="en-US" sz="2000" kern="0" dirty="0">
                <a:solidFill>
                  <a:srgbClr val="000000"/>
                </a:solidFill>
                <a:latin typeface="Times New Roman"/>
              </a:rPr>
              <a:t>‘Relay’ works on electromagnetic principle. When a voltage is applied to the relay coil, current flows through the coil, which in turn generates a magnetic field. The magnetic field attracts the armature core and moves the contact point. The movement of the contact point changes the power/signal flow path.</a:t>
            </a:r>
          </a:p>
          <a:p>
            <a:pPr marL="342900" indent="-342900" algn="just">
              <a:spcBef>
                <a:spcPct val="20000"/>
              </a:spcBef>
              <a:buFont typeface="Wingdings" pitchFamily="2" charset="2"/>
              <a:buChar char="ü"/>
              <a:defRPr/>
            </a:pPr>
            <a:endParaRPr lang="en-IN" sz="2000" kern="0" dirty="0">
              <a:solidFill>
                <a:srgbClr val="000000"/>
              </a:solidFill>
              <a:latin typeface="Times New Roman"/>
            </a:endParaRPr>
          </a:p>
          <a:p>
            <a:pPr marL="236538" indent="-236538" algn="just">
              <a:spcBef>
                <a:spcPts val="200"/>
              </a:spcBef>
              <a:defRPr/>
            </a:pPr>
            <a:endParaRPr lang="en-IN" sz="2000" kern="0" dirty="0">
              <a:solidFill>
                <a:srgbClr val="000000"/>
              </a:solidFill>
              <a:latin typeface="Times New Roman"/>
            </a:endParaRPr>
          </a:p>
        </p:txBody>
      </p:sp>
      <p:graphicFrame>
        <p:nvGraphicFramePr>
          <p:cNvPr id="56328" name="Object 3">
            <a:extLst>
              <a:ext uri="{FF2B5EF4-FFF2-40B4-BE49-F238E27FC236}">
                <a16:creationId xmlns:a16="http://schemas.microsoft.com/office/drawing/2014/main" id="{C7E49AE4-9887-4E71-B31C-7E12B152F835}"/>
              </a:ext>
            </a:extLst>
          </p:cNvPr>
          <p:cNvGraphicFramePr>
            <a:graphicFrameLocks noChangeAspect="1"/>
          </p:cNvGraphicFramePr>
          <p:nvPr/>
        </p:nvGraphicFramePr>
        <p:xfrm>
          <a:off x="1600200" y="4495800"/>
          <a:ext cx="6067425" cy="1905000"/>
        </p:xfrm>
        <a:graphic>
          <a:graphicData uri="http://schemas.openxmlformats.org/presentationml/2006/ole">
            <mc:AlternateContent xmlns:mc="http://schemas.openxmlformats.org/markup-compatibility/2006">
              <mc:Choice xmlns:v="urn:schemas-microsoft-com:vml" Requires="v">
                <p:oleObj spid="_x0000_s1026" name="Visio" r:id="rId3" imgW="4161663" imgH="1472946" progId="Visio.Drawing.11">
                  <p:embed/>
                </p:oleObj>
              </mc:Choice>
              <mc:Fallback>
                <p:oleObj name="Visio" r:id="rId3" imgW="4161663" imgH="1472946" progId="Visio.Drawing.11">
                  <p:embed/>
                  <p:pic>
                    <p:nvPicPr>
                      <p:cNvPr id="56328" name="Object 3">
                        <a:extLst>
                          <a:ext uri="{FF2B5EF4-FFF2-40B4-BE49-F238E27FC236}">
                            <a16:creationId xmlns:a16="http://schemas.microsoft.com/office/drawing/2014/main" id="{C7E49AE4-9887-4E71-B31C-7E12B152F83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00200" y="4495800"/>
                        <a:ext cx="6067425"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a:extLst>
              <a:ext uri="{FF2B5EF4-FFF2-40B4-BE49-F238E27FC236}">
                <a16:creationId xmlns:a16="http://schemas.microsoft.com/office/drawing/2014/main" id="{E60B02B3-6074-4790-B5CF-ED233A3FCDC3}"/>
              </a:ext>
            </a:extLst>
          </p:cNvPr>
          <p:cNvSpPr>
            <a:spLocks noGrp="1"/>
          </p:cNvSpPr>
          <p:nvPr>
            <p:ph type="title"/>
          </p:nvPr>
        </p:nvSpPr>
        <p:spPr>
          <a:xfrm>
            <a:off x="452438" y="57150"/>
            <a:ext cx="8229600" cy="1143000"/>
          </a:xfrm>
        </p:spPr>
        <p:txBody>
          <a:bodyPr/>
          <a:lstStyle/>
          <a:p>
            <a:r>
              <a:rPr lang="en-US" altLang="en-US" sz="3200">
                <a:latin typeface="Times New Roman" panose="02020603050405020304" pitchFamily="18" charset="0"/>
                <a:cs typeface="Times New Roman" panose="02020603050405020304" pitchFamily="18" charset="0"/>
              </a:rPr>
              <a:t>Typical Embedded System</a:t>
            </a:r>
            <a:endParaRPr lang="en-IN" altLang="en-US">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BE5C6C2A-235C-4627-8892-EADB072F53B1}"/>
              </a:ext>
            </a:extLst>
          </p:cNvPr>
          <p:cNvSpPr>
            <a:spLocks noGrp="1"/>
          </p:cNvSpPr>
          <p:nvPr>
            <p:ph idx="1"/>
          </p:nvPr>
        </p:nvSpPr>
        <p:spPr>
          <a:xfrm>
            <a:off x="0" y="1447800"/>
            <a:ext cx="9144000" cy="609600"/>
          </a:xfrm>
        </p:spPr>
        <p:txBody>
          <a:bodyPr/>
          <a:lstStyle/>
          <a:p>
            <a:pPr marL="0" lvl="3" indent="0" algn="ctr" eaLnBrk="1" hangingPunct="1">
              <a:buFont typeface="Arial" charset="0"/>
              <a:buNone/>
              <a:defRPr/>
            </a:pPr>
            <a:r>
              <a:rPr lang="it-IT" sz="2400" b="1" kern="0" dirty="0">
                <a:solidFill>
                  <a:srgbClr val="0000FF"/>
                </a:solidFill>
                <a:latin typeface="Times New Roman"/>
              </a:rPr>
              <a:t>Relay</a:t>
            </a:r>
          </a:p>
          <a:p>
            <a:pPr marL="0" indent="0" algn="ctr" eaLnBrk="1" hangingPunct="1">
              <a:buFont typeface="Arial" charset="0"/>
              <a:buNone/>
              <a:defRPr/>
            </a:pPr>
            <a:endParaRPr lang="en-US" sz="2800" b="1" kern="0" dirty="0">
              <a:solidFill>
                <a:srgbClr val="0000FF"/>
              </a:solidFill>
              <a:latin typeface="Times New Roman"/>
              <a:cs typeface="+mn-cs"/>
            </a:endParaRPr>
          </a:p>
          <a:p>
            <a:pPr marL="0" indent="0" algn="just" eaLnBrk="1" hangingPunct="1">
              <a:spcBef>
                <a:spcPts val="0"/>
              </a:spcBef>
              <a:buFont typeface="Arial" charset="0"/>
              <a:buNone/>
              <a:defRPr/>
            </a:pPr>
            <a:endParaRPr lang="en-US" sz="2000" b="1" kern="0" dirty="0">
              <a:solidFill>
                <a:srgbClr val="0000FF"/>
              </a:solidFill>
              <a:latin typeface="Times New Roman"/>
              <a:cs typeface="+mn-cs"/>
            </a:endParaRPr>
          </a:p>
          <a:p>
            <a:pPr marL="0" indent="0">
              <a:buFont typeface="Arial" charset="0"/>
              <a:buNone/>
              <a:defRPr/>
            </a:pPr>
            <a:endParaRPr lang="en-US" sz="2400" kern="0" dirty="0">
              <a:solidFill>
                <a:srgbClr val="000000"/>
              </a:solidFill>
              <a:latin typeface="Times New Roman"/>
              <a:cs typeface="+mn-cs"/>
            </a:endParaRPr>
          </a:p>
          <a:p>
            <a:pPr>
              <a:buFont typeface="Arial" charset="0"/>
              <a:buNone/>
              <a:defRPr/>
            </a:pPr>
            <a:r>
              <a:rPr lang="en-US" sz="2000" kern="0" dirty="0">
                <a:solidFill>
                  <a:srgbClr val="000000"/>
                </a:solidFill>
                <a:latin typeface="Times New Roman"/>
                <a:cs typeface="+mn-cs"/>
              </a:rPr>
              <a:t> </a:t>
            </a:r>
          </a:p>
          <a:p>
            <a:pPr marL="284163" indent="-284163" algn="just" eaLnBrk="1" hangingPunct="1">
              <a:spcBef>
                <a:spcPts val="0"/>
              </a:spcBef>
              <a:buFont typeface="Wingdings" pitchFamily="2" charset="2"/>
              <a:buChar char="q"/>
              <a:defRPr/>
            </a:pPr>
            <a:endParaRPr lang="en-US" sz="2000" kern="0" dirty="0">
              <a:solidFill>
                <a:srgbClr val="000000"/>
              </a:solidFill>
              <a:latin typeface="Times New Roman"/>
              <a:cs typeface="+mn-cs"/>
            </a:endParaRPr>
          </a:p>
          <a:p>
            <a:pPr marL="284163" indent="-284163" algn="just" eaLnBrk="1" hangingPunct="1">
              <a:spcBef>
                <a:spcPts val="0"/>
              </a:spcBef>
              <a:buFont typeface="Arial" charset="0"/>
              <a:buNone/>
              <a:defRPr/>
            </a:pPr>
            <a:endParaRPr lang="en-US" sz="2000" kern="0" dirty="0">
              <a:solidFill>
                <a:srgbClr val="000000"/>
              </a:solidFill>
              <a:latin typeface="Times New Roman"/>
              <a:cs typeface="+mn-cs"/>
            </a:endParaRPr>
          </a:p>
          <a:p>
            <a:pPr marL="284163" indent="-284163" algn="just" eaLnBrk="1" hangingPunct="1">
              <a:spcBef>
                <a:spcPts val="0"/>
              </a:spcBef>
              <a:buFont typeface="Arial" charset="0"/>
              <a:buNone/>
              <a:defRPr/>
            </a:pPr>
            <a:endParaRPr lang="en-US" sz="2000" kern="0" dirty="0">
              <a:solidFill>
                <a:srgbClr val="000000"/>
              </a:solidFill>
              <a:latin typeface="Times New Roman"/>
              <a:cs typeface="+mn-cs"/>
            </a:endParaRPr>
          </a:p>
          <a:p>
            <a:pPr>
              <a:buFont typeface="Arial" charset="0"/>
              <a:buNone/>
              <a:defRPr/>
            </a:pPr>
            <a:endParaRPr lang="en-IN" dirty="0"/>
          </a:p>
        </p:txBody>
      </p:sp>
      <p:sp>
        <p:nvSpPr>
          <p:cNvPr id="57348" name="Date Placeholder 3">
            <a:extLst>
              <a:ext uri="{FF2B5EF4-FFF2-40B4-BE49-F238E27FC236}">
                <a16:creationId xmlns:a16="http://schemas.microsoft.com/office/drawing/2014/main" id="{D6BEF599-D257-4BB9-A3A3-8F9693869598}"/>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D3E88641-F2B8-4898-9877-A394E9A0A46F}" type="datetime3">
              <a:rPr lang="en-US" altLang="en-US" sz="1600" smtClean="0">
                <a:solidFill>
                  <a:srgbClr val="FFC000"/>
                </a:solidFill>
                <a:latin typeface="Times New Roman" panose="02020603050405020304" pitchFamily="18" charset="0"/>
              </a:rPr>
              <a:pPr fontAlgn="base">
                <a:spcBef>
                  <a:spcPct val="0"/>
                </a:spcBef>
                <a:spcAft>
                  <a:spcPct val="0"/>
                </a:spcAft>
                <a:buFontTx/>
                <a:buNone/>
              </a:pPr>
              <a:t>10 September 2020</a:t>
            </a:fld>
            <a:endParaRPr lang="en-US" altLang="en-US" sz="1600">
              <a:solidFill>
                <a:srgbClr val="FFC000"/>
              </a:solidFill>
              <a:latin typeface="Times New Roman" panose="02020603050405020304" pitchFamily="18" charset="0"/>
            </a:endParaRPr>
          </a:p>
        </p:txBody>
      </p:sp>
      <p:sp>
        <p:nvSpPr>
          <p:cNvPr id="57349" name="Footer Placeholder 4">
            <a:extLst>
              <a:ext uri="{FF2B5EF4-FFF2-40B4-BE49-F238E27FC236}">
                <a16:creationId xmlns:a16="http://schemas.microsoft.com/office/drawing/2014/main" id="{46848E72-C2AC-486C-96E4-F0C7E3445AE7}"/>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dirty="0">
                <a:solidFill>
                  <a:srgbClr val="FFC000"/>
                </a:solidFill>
                <a:latin typeface="Times New Roman" panose="02020603050405020304" pitchFamily="18" charset="0"/>
              </a:rPr>
              <a:t>Embedded System Design</a:t>
            </a:r>
          </a:p>
        </p:txBody>
      </p:sp>
      <p:sp>
        <p:nvSpPr>
          <p:cNvPr id="57350" name="Slide Number Placeholder 5">
            <a:extLst>
              <a:ext uri="{FF2B5EF4-FFF2-40B4-BE49-F238E27FC236}">
                <a16:creationId xmlns:a16="http://schemas.microsoft.com/office/drawing/2014/main" id="{6F7D8DC5-E403-4E41-9870-A642C97569AF}"/>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D5A67AF1-10D6-470D-B030-2CC17AF467CD}" type="slidenum">
              <a:rPr lang="en-US" altLang="en-US" sz="1400" smtClean="0">
                <a:solidFill>
                  <a:srgbClr val="FFC000"/>
                </a:solidFill>
                <a:latin typeface="Arial" panose="020B0604020202020204" pitchFamily="34" charset="0"/>
              </a:rPr>
              <a:pPr>
                <a:spcBef>
                  <a:spcPct val="0"/>
                </a:spcBef>
                <a:buFontTx/>
                <a:buNone/>
              </a:pPr>
              <a:t>4</a:t>
            </a:fld>
            <a:endParaRPr lang="en-US" altLang="en-US" sz="1400">
              <a:solidFill>
                <a:srgbClr val="FFC000"/>
              </a:solidFill>
              <a:latin typeface="Arial" panose="020B0604020202020204" pitchFamily="34" charset="0"/>
            </a:endParaRPr>
          </a:p>
        </p:txBody>
      </p:sp>
      <p:sp>
        <p:nvSpPr>
          <p:cNvPr id="12" name="Content Placeholder 2">
            <a:extLst>
              <a:ext uri="{FF2B5EF4-FFF2-40B4-BE49-F238E27FC236}">
                <a16:creationId xmlns:a16="http://schemas.microsoft.com/office/drawing/2014/main" id="{E71C07A3-E72D-447F-944B-6F2450DB6ABB}"/>
              </a:ext>
            </a:extLst>
          </p:cNvPr>
          <p:cNvSpPr txBox="1">
            <a:spLocks/>
          </p:cNvSpPr>
          <p:nvPr/>
        </p:nvSpPr>
        <p:spPr bwMode="auto">
          <a:xfrm>
            <a:off x="304800" y="1989138"/>
            <a:ext cx="8534400" cy="1371600"/>
          </a:xfrm>
          <a:prstGeom prst="rect">
            <a:avLst/>
          </a:prstGeom>
          <a:noFill/>
          <a:ln w="9525">
            <a:noFill/>
            <a:miter lim="800000"/>
            <a:headEnd/>
            <a:tailEnd/>
          </a:ln>
        </p:spPr>
        <p:txBody>
          <a:bodyPr/>
          <a:lstStyle/>
          <a:p>
            <a:pPr marL="342900" indent="-342900" algn="just">
              <a:spcBef>
                <a:spcPct val="20000"/>
              </a:spcBef>
              <a:buFont typeface="Wingdings" pitchFamily="2" charset="2"/>
              <a:buChar char="ü"/>
              <a:defRPr/>
            </a:pPr>
            <a:r>
              <a:rPr lang="en-US" sz="2000" kern="0" dirty="0">
                <a:solidFill>
                  <a:srgbClr val="000000"/>
                </a:solidFill>
                <a:latin typeface="Times New Roman"/>
              </a:rPr>
              <a:t>The Relay is normally controlled using a relay driver circuit connected to the port pin of the processor/controller.</a:t>
            </a:r>
          </a:p>
          <a:p>
            <a:pPr marL="342900" indent="-342900" algn="just">
              <a:spcBef>
                <a:spcPct val="20000"/>
              </a:spcBef>
              <a:buFont typeface="Wingdings" pitchFamily="2" charset="2"/>
              <a:buChar char="ü"/>
              <a:defRPr/>
            </a:pPr>
            <a:r>
              <a:rPr lang="en-US" sz="2000" kern="0" dirty="0">
                <a:solidFill>
                  <a:srgbClr val="000000"/>
                </a:solidFill>
                <a:latin typeface="Times New Roman"/>
              </a:rPr>
              <a:t>A transistor is used for building the relay driver circuit. The transistor can be selected depending on the relay driving current requirements.</a:t>
            </a:r>
          </a:p>
          <a:p>
            <a:pPr marL="236538" indent="-236538" algn="just">
              <a:spcBef>
                <a:spcPts val="200"/>
              </a:spcBef>
              <a:defRPr/>
            </a:pPr>
            <a:endParaRPr lang="en-IN" sz="2000" kern="0" dirty="0">
              <a:solidFill>
                <a:srgbClr val="000000"/>
              </a:solidFill>
              <a:latin typeface="Times New Roman"/>
            </a:endParaRPr>
          </a:p>
        </p:txBody>
      </p:sp>
      <p:graphicFrame>
        <p:nvGraphicFramePr>
          <p:cNvPr id="57352" name="Object 3">
            <a:extLst>
              <a:ext uri="{FF2B5EF4-FFF2-40B4-BE49-F238E27FC236}">
                <a16:creationId xmlns:a16="http://schemas.microsoft.com/office/drawing/2014/main" id="{AFB33861-F0FD-46F4-B144-4C36294469C2}"/>
              </a:ext>
            </a:extLst>
          </p:cNvPr>
          <p:cNvGraphicFramePr>
            <a:graphicFrameLocks noChangeAspect="1"/>
          </p:cNvGraphicFramePr>
          <p:nvPr/>
        </p:nvGraphicFramePr>
        <p:xfrm>
          <a:off x="1747838" y="3460750"/>
          <a:ext cx="5457825" cy="2903538"/>
        </p:xfrm>
        <a:graphic>
          <a:graphicData uri="http://schemas.openxmlformats.org/presentationml/2006/ole">
            <mc:AlternateContent xmlns:mc="http://schemas.openxmlformats.org/markup-compatibility/2006">
              <mc:Choice xmlns:v="urn:schemas-microsoft-com:vml" Requires="v">
                <p:oleObj spid="_x0000_s2050" name="Visio" r:id="rId3" imgW="4011168" imgH="2132076" progId="Visio.Drawing.11">
                  <p:embed/>
                </p:oleObj>
              </mc:Choice>
              <mc:Fallback>
                <p:oleObj name="Visio" r:id="rId3" imgW="4011168" imgH="2132076" progId="Visio.Drawing.11">
                  <p:embed/>
                  <p:pic>
                    <p:nvPicPr>
                      <p:cNvPr id="57352" name="Object 3">
                        <a:extLst>
                          <a:ext uri="{FF2B5EF4-FFF2-40B4-BE49-F238E27FC236}">
                            <a16:creationId xmlns:a16="http://schemas.microsoft.com/office/drawing/2014/main" id="{AFB33861-F0FD-46F4-B144-4C36294469C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47838" y="3460750"/>
                        <a:ext cx="5457825" cy="290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a:extLst>
              <a:ext uri="{FF2B5EF4-FFF2-40B4-BE49-F238E27FC236}">
                <a16:creationId xmlns:a16="http://schemas.microsoft.com/office/drawing/2014/main" id="{7BF28455-D14D-4AC0-9E4B-4DC794C91363}"/>
              </a:ext>
            </a:extLst>
          </p:cNvPr>
          <p:cNvSpPr>
            <a:spLocks noGrp="1"/>
          </p:cNvSpPr>
          <p:nvPr>
            <p:ph type="title"/>
          </p:nvPr>
        </p:nvSpPr>
        <p:spPr>
          <a:xfrm>
            <a:off x="452438" y="57150"/>
            <a:ext cx="8229600" cy="1143000"/>
          </a:xfrm>
        </p:spPr>
        <p:txBody>
          <a:bodyPr/>
          <a:lstStyle/>
          <a:p>
            <a:r>
              <a:rPr lang="en-US" altLang="en-US" sz="3200">
                <a:latin typeface="Times New Roman" panose="02020603050405020304" pitchFamily="18" charset="0"/>
                <a:cs typeface="Times New Roman" panose="02020603050405020304" pitchFamily="18" charset="0"/>
              </a:rPr>
              <a:t>Typical Embedded System</a:t>
            </a:r>
            <a:endParaRPr lang="en-IN" altLang="en-US">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0349F2CA-7C57-4EA7-AAF0-3968526BF765}"/>
              </a:ext>
            </a:extLst>
          </p:cNvPr>
          <p:cNvSpPr>
            <a:spLocks noGrp="1"/>
          </p:cNvSpPr>
          <p:nvPr>
            <p:ph idx="1"/>
          </p:nvPr>
        </p:nvSpPr>
        <p:spPr>
          <a:xfrm>
            <a:off x="0" y="1295400"/>
            <a:ext cx="9144000" cy="609600"/>
          </a:xfrm>
        </p:spPr>
        <p:txBody>
          <a:bodyPr/>
          <a:lstStyle/>
          <a:p>
            <a:pPr marL="0" lvl="3" indent="0" algn="ctr" eaLnBrk="1" hangingPunct="1">
              <a:buFont typeface="Arial" charset="0"/>
              <a:buNone/>
              <a:defRPr/>
            </a:pPr>
            <a:r>
              <a:rPr lang="it-IT" sz="2400" b="1" kern="0" dirty="0">
                <a:solidFill>
                  <a:srgbClr val="0000FF"/>
                </a:solidFill>
                <a:latin typeface="Times New Roman"/>
              </a:rPr>
              <a:t>I/O Devices – Push Button Switch</a:t>
            </a:r>
          </a:p>
          <a:p>
            <a:pPr marL="0" indent="0" algn="ctr" eaLnBrk="1" hangingPunct="1">
              <a:buFont typeface="Arial" charset="0"/>
              <a:buNone/>
              <a:defRPr/>
            </a:pPr>
            <a:endParaRPr lang="en-US" sz="2800" b="1" kern="0" dirty="0">
              <a:solidFill>
                <a:srgbClr val="0000FF"/>
              </a:solidFill>
              <a:latin typeface="Times New Roman"/>
              <a:cs typeface="+mn-cs"/>
            </a:endParaRPr>
          </a:p>
          <a:p>
            <a:pPr marL="0" indent="0" algn="just" eaLnBrk="1" hangingPunct="1">
              <a:spcBef>
                <a:spcPts val="0"/>
              </a:spcBef>
              <a:buFont typeface="Arial" charset="0"/>
              <a:buNone/>
              <a:defRPr/>
            </a:pPr>
            <a:endParaRPr lang="en-US" sz="2000" b="1" kern="0" dirty="0">
              <a:solidFill>
                <a:srgbClr val="0000FF"/>
              </a:solidFill>
              <a:latin typeface="Times New Roman"/>
              <a:cs typeface="+mn-cs"/>
            </a:endParaRPr>
          </a:p>
          <a:p>
            <a:pPr marL="0" indent="0">
              <a:buFont typeface="Arial" charset="0"/>
              <a:buNone/>
              <a:defRPr/>
            </a:pPr>
            <a:endParaRPr lang="en-US" sz="2400" kern="0" dirty="0">
              <a:solidFill>
                <a:srgbClr val="000000"/>
              </a:solidFill>
              <a:latin typeface="Times New Roman"/>
              <a:cs typeface="+mn-cs"/>
            </a:endParaRPr>
          </a:p>
          <a:p>
            <a:pPr>
              <a:buFont typeface="Arial" charset="0"/>
              <a:buNone/>
              <a:defRPr/>
            </a:pPr>
            <a:r>
              <a:rPr lang="en-US" sz="2000" kern="0" dirty="0">
                <a:solidFill>
                  <a:srgbClr val="000000"/>
                </a:solidFill>
                <a:latin typeface="Times New Roman"/>
                <a:cs typeface="+mn-cs"/>
              </a:rPr>
              <a:t> </a:t>
            </a:r>
          </a:p>
          <a:p>
            <a:pPr marL="284163" indent="-284163" algn="just" eaLnBrk="1" hangingPunct="1">
              <a:spcBef>
                <a:spcPts val="0"/>
              </a:spcBef>
              <a:buFont typeface="Wingdings" pitchFamily="2" charset="2"/>
              <a:buChar char="q"/>
              <a:defRPr/>
            </a:pPr>
            <a:endParaRPr lang="en-US" sz="2000" kern="0" dirty="0">
              <a:solidFill>
                <a:srgbClr val="000000"/>
              </a:solidFill>
              <a:latin typeface="Times New Roman"/>
              <a:cs typeface="+mn-cs"/>
            </a:endParaRPr>
          </a:p>
          <a:p>
            <a:pPr marL="284163" indent="-284163" algn="just" eaLnBrk="1" hangingPunct="1">
              <a:spcBef>
                <a:spcPts val="0"/>
              </a:spcBef>
              <a:buFont typeface="Arial" charset="0"/>
              <a:buNone/>
              <a:defRPr/>
            </a:pPr>
            <a:endParaRPr lang="en-US" sz="2000" kern="0" dirty="0">
              <a:solidFill>
                <a:srgbClr val="000000"/>
              </a:solidFill>
              <a:latin typeface="Times New Roman"/>
              <a:cs typeface="+mn-cs"/>
            </a:endParaRPr>
          </a:p>
          <a:p>
            <a:pPr marL="284163" indent="-284163" algn="just" eaLnBrk="1" hangingPunct="1">
              <a:spcBef>
                <a:spcPts val="0"/>
              </a:spcBef>
              <a:buFont typeface="Arial" charset="0"/>
              <a:buNone/>
              <a:defRPr/>
            </a:pPr>
            <a:endParaRPr lang="en-US" sz="2000" kern="0" dirty="0">
              <a:solidFill>
                <a:srgbClr val="000000"/>
              </a:solidFill>
              <a:latin typeface="Times New Roman"/>
              <a:cs typeface="+mn-cs"/>
            </a:endParaRPr>
          </a:p>
          <a:p>
            <a:pPr>
              <a:buFont typeface="Arial" charset="0"/>
              <a:buNone/>
              <a:defRPr/>
            </a:pPr>
            <a:endParaRPr lang="en-IN" dirty="0"/>
          </a:p>
        </p:txBody>
      </p:sp>
      <p:sp>
        <p:nvSpPr>
          <p:cNvPr id="58372" name="Date Placeholder 3">
            <a:extLst>
              <a:ext uri="{FF2B5EF4-FFF2-40B4-BE49-F238E27FC236}">
                <a16:creationId xmlns:a16="http://schemas.microsoft.com/office/drawing/2014/main" id="{EA136804-6039-418E-86AF-3AFBA87052DE}"/>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175BA711-D242-4963-97F4-670189EF6CF7}" type="datetime3">
              <a:rPr lang="en-US" altLang="en-US" sz="1600" smtClean="0">
                <a:solidFill>
                  <a:srgbClr val="FFC000"/>
                </a:solidFill>
                <a:latin typeface="Times New Roman" panose="02020603050405020304" pitchFamily="18" charset="0"/>
              </a:rPr>
              <a:pPr fontAlgn="base">
                <a:spcBef>
                  <a:spcPct val="0"/>
                </a:spcBef>
                <a:spcAft>
                  <a:spcPct val="0"/>
                </a:spcAft>
                <a:buFontTx/>
                <a:buNone/>
              </a:pPr>
              <a:t>10 September 2020</a:t>
            </a:fld>
            <a:endParaRPr lang="en-US" altLang="en-US" sz="1600">
              <a:solidFill>
                <a:srgbClr val="FFC000"/>
              </a:solidFill>
              <a:latin typeface="Times New Roman" panose="02020603050405020304" pitchFamily="18" charset="0"/>
            </a:endParaRPr>
          </a:p>
        </p:txBody>
      </p:sp>
      <p:sp>
        <p:nvSpPr>
          <p:cNvPr id="58373" name="Footer Placeholder 4">
            <a:extLst>
              <a:ext uri="{FF2B5EF4-FFF2-40B4-BE49-F238E27FC236}">
                <a16:creationId xmlns:a16="http://schemas.microsoft.com/office/drawing/2014/main" id="{27CE9D57-1630-436F-9C66-46347FFFB738}"/>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dirty="0">
                <a:solidFill>
                  <a:srgbClr val="FFC000"/>
                </a:solidFill>
                <a:latin typeface="Times New Roman" panose="02020603050405020304" pitchFamily="18" charset="0"/>
              </a:rPr>
              <a:t>Embedded System Design</a:t>
            </a:r>
          </a:p>
        </p:txBody>
      </p:sp>
      <p:sp>
        <p:nvSpPr>
          <p:cNvPr id="58374" name="Slide Number Placeholder 5">
            <a:extLst>
              <a:ext uri="{FF2B5EF4-FFF2-40B4-BE49-F238E27FC236}">
                <a16:creationId xmlns:a16="http://schemas.microsoft.com/office/drawing/2014/main" id="{7599E67F-3415-48D4-AC95-1FBB54070527}"/>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DDD84C17-CFD7-4A84-B442-73A7583D10BD}" type="slidenum">
              <a:rPr lang="en-US" altLang="en-US" sz="1400" smtClean="0">
                <a:solidFill>
                  <a:srgbClr val="FFC000"/>
                </a:solidFill>
                <a:latin typeface="Arial" panose="020B0604020202020204" pitchFamily="34" charset="0"/>
              </a:rPr>
              <a:pPr>
                <a:spcBef>
                  <a:spcPct val="0"/>
                </a:spcBef>
                <a:buFontTx/>
                <a:buNone/>
              </a:pPr>
              <a:t>5</a:t>
            </a:fld>
            <a:endParaRPr lang="en-US" altLang="en-US" sz="1400">
              <a:solidFill>
                <a:srgbClr val="FFC000"/>
              </a:solidFill>
              <a:latin typeface="Arial" panose="020B0604020202020204" pitchFamily="34" charset="0"/>
            </a:endParaRPr>
          </a:p>
        </p:txBody>
      </p:sp>
      <p:sp>
        <p:nvSpPr>
          <p:cNvPr id="12" name="Content Placeholder 2">
            <a:extLst>
              <a:ext uri="{FF2B5EF4-FFF2-40B4-BE49-F238E27FC236}">
                <a16:creationId xmlns:a16="http://schemas.microsoft.com/office/drawing/2014/main" id="{FDB2BC85-6BF5-4B32-A180-778AF2FB95F6}"/>
              </a:ext>
            </a:extLst>
          </p:cNvPr>
          <p:cNvSpPr txBox="1">
            <a:spLocks/>
          </p:cNvSpPr>
          <p:nvPr/>
        </p:nvSpPr>
        <p:spPr bwMode="auto">
          <a:xfrm>
            <a:off x="304800" y="1752600"/>
            <a:ext cx="7086600" cy="4648200"/>
          </a:xfrm>
          <a:prstGeom prst="rect">
            <a:avLst/>
          </a:prstGeom>
          <a:noFill/>
          <a:ln w="9525">
            <a:noFill/>
            <a:miter lim="800000"/>
            <a:headEnd/>
            <a:tailEnd/>
          </a:ln>
        </p:spPr>
        <p:txBody>
          <a:bodyPr/>
          <a:lstStyle/>
          <a:p>
            <a:pPr marL="342900" indent="-342900" algn="just">
              <a:spcBef>
                <a:spcPct val="20000"/>
              </a:spcBef>
              <a:buFont typeface="Wingdings" pitchFamily="2" charset="2"/>
              <a:buChar char="ü"/>
              <a:defRPr/>
            </a:pPr>
            <a:r>
              <a:rPr lang="en-US" sz="2000" kern="0" dirty="0">
                <a:solidFill>
                  <a:srgbClr val="000000"/>
                </a:solidFill>
                <a:latin typeface="Times New Roman"/>
              </a:rPr>
              <a:t>Push Button switch is an input device.</a:t>
            </a:r>
          </a:p>
          <a:p>
            <a:pPr marL="342900" indent="-342900" algn="just">
              <a:spcBef>
                <a:spcPct val="20000"/>
              </a:spcBef>
              <a:buFont typeface="Wingdings" pitchFamily="2" charset="2"/>
              <a:buChar char="ü"/>
              <a:defRPr/>
            </a:pPr>
            <a:r>
              <a:rPr lang="en-US" sz="2000" kern="0" dirty="0">
                <a:solidFill>
                  <a:srgbClr val="000000"/>
                </a:solidFill>
                <a:latin typeface="Times New Roman"/>
              </a:rPr>
              <a:t>Push button switch comes in two configurations, namely ‘Push to Make’ and ‘Push to Break’.</a:t>
            </a:r>
          </a:p>
          <a:p>
            <a:pPr marL="342900" indent="-342900" algn="just">
              <a:spcBef>
                <a:spcPct val="20000"/>
              </a:spcBef>
              <a:buFont typeface="Wingdings" pitchFamily="2" charset="2"/>
              <a:buChar char="ü"/>
              <a:defRPr/>
            </a:pPr>
            <a:r>
              <a:rPr lang="en-US" sz="2000" kern="0" dirty="0">
                <a:solidFill>
                  <a:srgbClr val="000000"/>
                </a:solidFill>
                <a:latin typeface="Times New Roman"/>
              </a:rPr>
              <a:t>In the ‘Push to Make’ configuration, the switch is normally in the open state and it makes a circuit contact when it is pushed or pressed.</a:t>
            </a:r>
          </a:p>
          <a:p>
            <a:pPr marL="342900" indent="-342900" algn="just">
              <a:spcBef>
                <a:spcPct val="20000"/>
              </a:spcBef>
              <a:buFont typeface="Wingdings" pitchFamily="2" charset="2"/>
              <a:buChar char="ü"/>
              <a:defRPr/>
            </a:pPr>
            <a:r>
              <a:rPr lang="en-US" sz="2000" kern="0" dirty="0">
                <a:solidFill>
                  <a:srgbClr val="000000"/>
                </a:solidFill>
                <a:latin typeface="Times New Roman"/>
              </a:rPr>
              <a:t>In the ‘Push to Break’ configuration, the switch is normally in the closed state and it breaks the circuit contact when it is pushed or pressed.</a:t>
            </a:r>
          </a:p>
          <a:p>
            <a:pPr marL="342900" indent="-342900" algn="just">
              <a:spcBef>
                <a:spcPct val="20000"/>
              </a:spcBef>
              <a:buFont typeface="Wingdings" pitchFamily="2" charset="2"/>
              <a:buChar char="ü"/>
              <a:defRPr/>
            </a:pPr>
            <a:r>
              <a:rPr lang="en-US" sz="2000" kern="0" dirty="0">
                <a:solidFill>
                  <a:srgbClr val="000000"/>
                </a:solidFill>
                <a:latin typeface="Times New Roman"/>
              </a:rPr>
              <a:t>The push button stays in the ‘closed’ (For Push to Make type) or ‘open’ (For Push to Break type) state as long as it is kept in the pushed state and it breaks/makes the circuit connection when it is released.</a:t>
            </a:r>
          </a:p>
          <a:p>
            <a:pPr marL="342900" indent="-342900" algn="just">
              <a:spcBef>
                <a:spcPct val="20000"/>
              </a:spcBef>
              <a:buFont typeface="Wingdings" pitchFamily="2" charset="2"/>
              <a:buChar char="ü"/>
              <a:defRPr/>
            </a:pPr>
            <a:r>
              <a:rPr lang="en-US" sz="2000" kern="0" dirty="0">
                <a:solidFill>
                  <a:srgbClr val="000000"/>
                </a:solidFill>
                <a:latin typeface="Times New Roman"/>
              </a:rPr>
              <a:t>Push button is used for generating a momentary pulse.</a:t>
            </a:r>
          </a:p>
        </p:txBody>
      </p:sp>
      <p:pic>
        <p:nvPicPr>
          <p:cNvPr id="58376" name="Picture 4">
            <a:extLst>
              <a:ext uri="{FF2B5EF4-FFF2-40B4-BE49-F238E27FC236}">
                <a16:creationId xmlns:a16="http://schemas.microsoft.com/office/drawing/2014/main" id="{E8C2F039-F064-4A13-B4F7-1E50452B0A6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91400" y="1828800"/>
            <a:ext cx="17526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77" name="Picture 5">
            <a:extLst>
              <a:ext uri="{FF2B5EF4-FFF2-40B4-BE49-F238E27FC236}">
                <a16:creationId xmlns:a16="http://schemas.microsoft.com/office/drawing/2014/main" id="{2D8DFB84-E8FA-4CD2-B8EC-AB490EE666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96163" y="4191000"/>
            <a:ext cx="1747837"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a:extLst>
              <a:ext uri="{FF2B5EF4-FFF2-40B4-BE49-F238E27FC236}">
                <a16:creationId xmlns:a16="http://schemas.microsoft.com/office/drawing/2014/main" id="{5CCBB242-103C-4BEA-8999-D3A081B8F59B}"/>
              </a:ext>
            </a:extLst>
          </p:cNvPr>
          <p:cNvSpPr>
            <a:spLocks noGrp="1"/>
          </p:cNvSpPr>
          <p:nvPr>
            <p:ph type="title"/>
          </p:nvPr>
        </p:nvSpPr>
        <p:spPr>
          <a:xfrm>
            <a:off x="452438" y="57150"/>
            <a:ext cx="8229600" cy="1143000"/>
          </a:xfrm>
        </p:spPr>
        <p:txBody>
          <a:bodyPr/>
          <a:lstStyle/>
          <a:p>
            <a:r>
              <a:rPr lang="en-US" altLang="en-US" sz="3200">
                <a:latin typeface="Times New Roman" panose="02020603050405020304" pitchFamily="18" charset="0"/>
                <a:cs typeface="Times New Roman" panose="02020603050405020304" pitchFamily="18" charset="0"/>
              </a:rPr>
              <a:t>Typical Embedded System</a:t>
            </a:r>
            <a:endParaRPr lang="en-IN" altLang="en-US">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F2C566AD-8E0E-4260-9128-9A2D9D0A26B5}"/>
              </a:ext>
            </a:extLst>
          </p:cNvPr>
          <p:cNvSpPr>
            <a:spLocks noGrp="1"/>
          </p:cNvSpPr>
          <p:nvPr>
            <p:ph idx="1"/>
          </p:nvPr>
        </p:nvSpPr>
        <p:spPr>
          <a:xfrm>
            <a:off x="0" y="1524000"/>
            <a:ext cx="9144000" cy="609600"/>
          </a:xfrm>
        </p:spPr>
        <p:txBody>
          <a:bodyPr/>
          <a:lstStyle/>
          <a:p>
            <a:pPr marL="0" lvl="3" indent="0" algn="ctr" eaLnBrk="1" hangingPunct="1">
              <a:buFont typeface="Arial" charset="0"/>
              <a:buNone/>
              <a:defRPr/>
            </a:pPr>
            <a:r>
              <a:rPr lang="it-IT" sz="2400" b="1" kern="0" dirty="0">
                <a:solidFill>
                  <a:srgbClr val="0000FF"/>
                </a:solidFill>
                <a:latin typeface="Times New Roman"/>
              </a:rPr>
              <a:t>I/O Devices – Keyboard</a:t>
            </a:r>
          </a:p>
          <a:p>
            <a:pPr marL="0" indent="0" algn="ctr" eaLnBrk="1" hangingPunct="1">
              <a:buFont typeface="Arial" charset="0"/>
              <a:buNone/>
              <a:defRPr/>
            </a:pPr>
            <a:endParaRPr lang="en-US" sz="2800" b="1" kern="0" dirty="0">
              <a:solidFill>
                <a:srgbClr val="0000FF"/>
              </a:solidFill>
              <a:latin typeface="Times New Roman"/>
              <a:cs typeface="+mn-cs"/>
            </a:endParaRPr>
          </a:p>
          <a:p>
            <a:pPr marL="0" indent="0" algn="just" eaLnBrk="1" hangingPunct="1">
              <a:spcBef>
                <a:spcPts val="0"/>
              </a:spcBef>
              <a:buFont typeface="Arial" charset="0"/>
              <a:buNone/>
              <a:defRPr/>
            </a:pPr>
            <a:endParaRPr lang="en-US" sz="2000" b="1" kern="0" dirty="0">
              <a:solidFill>
                <a:srgbClr val="0000FF"/>
              </a:solidFill>
              <a:latin typeface="Times New Roman"/>
              <a:cs typeface="+mn-cs"/>
            </a:endParaRPr>
          </a:p>
          <a:p>
            <a:pPr marL="0" indent="0">
              <a:buFont typeface="Arial" charset="0"/>
              <a:buNone/>
              <a:defRPr/>
            </a:pPr>
            <a:endParaRPr lang="en-US" sz="2400" kern="0" dirty="0">
              <a:solidFill>
                <a:srgbClr val="000000"/>
              </a:solidFill>
              <a:latin typeface="Times New Roman"/>
              <a:cs typeface="+mn-cs"/>
            </a:endParaRPr>
          </a:p>
          <a:p>
            <a:pPr>
              <a:buFont typeface="Arial" charset="0"/>
              <a:buNone/>
              <a:defRPr/>
            </a:pPr>
            <a:r>
              <a:rPr lang="en-US" sz="2000" kern="0" dirty="0">
                <a:solidFill>
                  <a:srgbClr val="000000"/>
                </a:solidFill>
                <a:latin typeface="Times New Roman"/>
                <a:cs typeface="+mn-cs"/>
              </a:rPr>
              <a:t> </a:t>
            </a:r>
          </a:p>
          <a:p>
            <a:pPr marL="284163" indent="-284163" algn="just" eaLnBrk="1" hangingPunct="1">
              <a:spcBef>
                <a:spcPts val="0"/>
              </a:spcBef>
              <a:buFont typeface="Wingdings" pitchFamily="2" charset="2"/>
              <a:buChar char="q"/>
              <a:defRPr/>
            </a:pPr>
            <a:endParaRPr lang="en-US" sz="2000" kern="0" dirty="0">
              <a:solidFill>
                <a:srgbClr val="000000"/>
              </a:solidFill>
              <a:latin typeface="Times New Roman"/>
              <a:cs typeface="+mn-cs"/>
            </a:endParaRPr>
          </a:p>
          <a:p>
            <a:pPr marL="284163" indent="-284163" algn="just" eaLnBrk="1" hangingPunct="1">
              <a:spcBef>
                <a:spcPts val="0"/>
              </a:spcBef>
              <a:buFont typeface="Arial" charset="0"/>
              <a:buNone/>
              <a:defRPr/>
            </a:pPr>
            <a:endParaRPr lang="en-US" sz="2000" kern="0" dirty="0">
              <a:solidFill>
                <a:srgbClr val="000000"/>
              </a:solidFill>
              <a:latin typeface="Times New Roman"/>
              <a:cs typeface="+mn-cs"/>
            </a:endParaRPr>
          </a:p>
          <a:p>
            <a:pPr marL="284163" indent="-284163" algn="just" eaLnBrk="1" hangingPunct="1">
              <a:spcBef>
                <a:spcPts val="0"/>
              </a:spcBef>
              <a:buFont typeface="Arial" charset="0"/>
              <a:buNone/>
              <a:defRPr/>
            </a:pPr>
            <a:endParaRPr lang="en-US" sz="2000" kern="0" dirty="0">
              <a:solidFill>
                <a:srgbClr val="000000"/>
              </a:solidFill>
              <a:latin typeface="Times New Roman"/>
              <a:cs typeface="+mn-cs"/>
            </a:endParaRPr>
          </a:p>
          <a:p>
            <a:pPr>
              <a:buFont typeface="Arial" charset="0"/>
              <a:buNone/>
              <a:defRPr/>
            </a:pPr>
            <a:endParaRPr lang="en-IN" dirty="0"/>
          </a:p>
        </p:txBody>
      </p:sp>
      <p:sp>
        <p:nvSpPr>
          <p:cNvPr id="59396" name="Date Placeholder 3">
            <a:extLst>
              <a:ext uri="{FF2B5EF4-FFF2-40B4-BE49-F238E27FC236}">
                <a16:creationId xmlns:a16="http://schemas.microsoft.com/office/drawing/2014/main" id="{549351B9-836F-4446-BC2B-DD7DE7E9F5B6}"/>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EA380DF8-0018-41C3-BDE5-199E13CF9341}" type="datetime3">
              <a:rPr lang="en-US" altLang="en-US" sz="1600" smtClean="0">
                <a:solidFill>
                  <a:srgbClr val="FFC000"/>
                </a:solidFill>
                <a:latin typeface="Times New Roman" panose="02020603050405020304" pitchFamily="18" charset="0"/>
              </a:rPr>
              <a:pPr fontAlgn="base">
                <a:spcBef>
                  <a:spcPct val="0"/>
                </a:spcBef>
                <a:spcAft>
                  <a:spcPct val="0"/>
                </a:spcAft>
                <a:buFontTx/>
                <a:buNone/>
              </a:pPr>
              <a:t>10 September 2020</a:t>
            </a:fld>
            <a:endParaRPr lang="en-US" altLang="en-US" sz="1600">
              <a:solidFill>
                <a:srgbClr val="FFC000"/>
              </a:solidFill>
              <a:latin typeface="Times New Roman" panose="02020603050405020304" pitchFamily="18" charset="0"/>
            </a:endParaRPr>
          </a:p>
        </p:txBody>
      </p:sp>
      <p:sp>
        <p:nvSpPr>
          <p:cNvPr id="59397" name="Footer Placeholder 4">
            <a:extLst>
              <a:ext uri="{FF2B5EF4-FFF2-40B4-BE49-F238E27FC236}">
                <a16:creationId xmlns:a16="http://schemas.microsoft.com/office/drawing/2014/main" id="{36BC33A1-C18E-4C0C-A81A-83374235BE85}"/>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dirty="0">
                <a:solidFill>
                  <a:srgbClr val="FFC000"/>
                </a:solidFill>
                <a:latin typeface="Times New Roman" panose="02020603050405020304" pitchFamily="18" charset="0"/>
              </a:rPr>
              <a:t>Embedded System Design</a:t>
            </a:r>
          </a:p>
        </p:txBody>
      </p:sp>
      <p:sp>
        <p:nvSpPr>
          <p:cNvPr id="59398" name="Slide Number Placeholder 5">
            <a:extLst>
              <a:ext uri="{FF2B5EF4-FFF2-40B4-BE49-F238E27FC236}">
                <a16:creationId xmlns:a16="http://schemas.microsoft.com/office/drawing/2014/main" id="{D57C3428-0319-43F6-960C-6A85DD0F3B65}"/>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BD72E7FA-CD88-4F80-92D3-D9D383C5A353}" type="slidenum">
              <a:rPr lang="en-US" altLang="en-US" sz="1400" smtClean="0">
                <a:solidFill>
                  <a:srgbClr val="FFC000"/>
                </a:solidFill>
                <a:latin typeface="Arial" panose="020B0604020202020204" pitchFamily="34" charset="0"/>
              </a:rPr>
              <a:pPr>
                <a:spcBef>
                  <a:spcPct val="0"/>
                </a:spcBef>
                <a:buFontTx/>
                <a:buNone/>
              </a:pPr>
              <a:t>6</a:t>
            </a:fld>
            <a:endParaRPr lang="en-US" altLang="en-US" sz="1400">
              <a:solidFill>
                <a:srgbClr val="FFC000"/>
              </a:solidFill>
              <a:latin typeface="Arial" panose="020B0604020202020204" pitchFamily="34" charset="0"/>
            </a:endParaRPr>
          </a:p>
        </p:txBody>
      </p:sp>
      <p:sp>
        <p:nvSpPr>
          <p:cNvPr id="12" name="Content Placeholder 2">
            <a:extLst>
              <a:ext uri="{FF2B5EF4-FFF2-40B4-BE49-F238E27FC236}">
                <a16:creationId xmlns:a16="http://schemas.microsoft.com/office/drawing/2014/main" id="{771CF8D6-07E5-459F-86DA-74DE24B69434}"/>
              </a:ext>
            </a:extLst>
          </p:cNvPr>
          <p:cNvSpPr txBox="1">
            <a:spLocks/>
          </p:cNvSpPr>
          <p:nvPr/>
        </p:nvSpPr>
        <p:spPr bwMode="auto">
          <a:xfrm>
            <a:off x="381000" y="2133600"/>
            <a:ext cx="8382000" cy="4191000"/>
          </a:xfrm>
          <a:prstGeom prst="rect">
            <a:avLst/>
          </a:prstGeom>
          <a:noFill/>
          <a:ln w="9525">
            <a:noFill/>
            <a:miter lim="800000"/>
            <a:headEnd/>
            <a:tailEnd/>
          </a:ln>
        </p:spPr>
        <p:txBody>
          <a:bodyPr/>
          <a:lstStyle/>
          <a:p>
            <a:pPr marL="342900" indent="-342900" algn="just">
              <a:spcBef>
                <a:spcPct val="20000"/>
              </a:spcBef>
              <a:buFont typeface="Wingdings" pitchFamily="2" charset="2"/>
              <a:buChar char="ü"/>
              <a:defRPr/>
            </a:pPr>
            <a:r>
              <a:rPr lang="en-US" sz="2000" kern="0" dirty="0">
                <a:solidFill>
                  <a:srgbClr val="000000"/>
                </a:solidFill>
                <a:latin typeface="Times New Roman"/>
              </a:rPr>
              <a:t>Keyboard is an input device for user interfacing.</a:t>
            </a:r>
          </a:p>
          <a:p>
            <a:pPr marL="342900" indent="-342900" algn="just">
              <a:spcBef>
                <a:spcPct val="20000"/>
              </a:spcBef>
              <a:buFont typeface="Wingdings" pitchFamily="2" charset="2"/>
              <a:buChar char="ü"/>
              <a:defRPr/>
            </a:pPr>
            <a:r>
              <a:rPr lang="en-US" sz="2000" kern="0" dirty="0">
                <a:solidFill>
                  <a:srgbClr val="000000"/>
                </a:solidFill>
                <a:latin typeface="Times New Roman"/>
              </a:rPr>
              <a:t>If the number of keys required is very limited, push button switches can be used and they can be directly interfaced to the port pins for reading.</a:t>
            </a:r>
          </a:p>
          <a:p>
            <a:pPr marL="342900" indent="-342900" algn="just">
              <a:spcBef>
                <a:spcPct val="20000"/>
              </a:spcBef>
              <a:buFont typeface="Wingdings" pitchFamily="2" charset="2"/>
              <a:buChar char="ü"/>
              <a:defRPr/>
            </a:pPr>
            <a:r>
              <a:rPr lang="en-US" sz="2000" kern="0" dirty="0">
                <a:solidFill>
                  <a:srgbClr val="000000"/>
                </a:solidFill>
                <a:latin typeface="Times New Roman"/>
              </a:rPr>
              <a:t>Matrix keyboard is an optimum solution for handling large number of key requirements.</a:t>
            </a:r>
          </a:p>
          <a:p>
            <a:pPr marL="342900" indent="-342900" algn="just">
              <a:spcBef>
                <a:spcPct val="20000"/>
              </a:spcBef>
              <a:buFont typeface="Wingdings" pitchFamily="2" charset="2"/>
              <a:buChar char="ü"/>
              <a:defRPr/>
            </a:pPr>
            <a:r>
              <a:rPr lang="en-US" sz="2000" kern="0" dirty="0">
                <a:solidFill>
                  <a:srgbClr val="000000"/>
                </a:solidFill>
                <a:latin typeface="Times New Roman"/>
              </a:rPr>
              <a:t>Matrix keyboard greatly reduces the number of interface connections.</a:t>
            </a:r>
          </a:p>
          <a:p>
            <a:pPr marL="342900" indent="-342900" algn="just">
              <a:spcBef>
                <a:spcPct val="20000"/>
              </a:spcBef>
              <a:buFont typeface="Wingdings" pitchFamily="2" charset="2"/>
              <a:buChar char="ü"/>
              <a:defRPr/>
            </a:pPr>
            <a:r>
              <a:rPr lang="en-US" sz="2000" kern="0" dirty="0">
                <a:solidFill>
                  <a:srgbClr val="000000"/>
                </a:solidFill>
                <a:latin typeface="Times New Roman"/>
              </a:rPr>
              <a:t>Matrix keyboard connects the keys in a row column fashion.</a:t>
            </a:r>
          </a:p>
          <a:p>
            <a:pPr marL="342900" indent="-342900" algn="just">
              <a:spcBef>
                <a:spcPct val="20000"/>
              </a:spcBef>
              <a:buFont typeface="Wingdings" pitchFamily="2" charset="2"/>
              <a:buChar char="ü"/>
              <a:defRPr/>
            </a:pPr>
            <a:r>
              <a:rPr lang="en-US" sz="2000" kern="0" dirty="0">
                <a:solidFill>
                  <a:srgbClr val="000000"/>
                </a:solidFill>
                <a:latin typeface="Times New Roman"/>
              </a:rPr>
              <a:t>For example, for interfacing 16 keys, in the direct interfacing technique 16 port pins are required, where as in the matrix keyboard only 8 lines are required. The 16 keys are arranged in  a 4 columns and 4 rows matrix.</a:t>
            </a:r>
          </a:p>
          <a:p>
            <a:pPr marL="342900" indent="-342900" algn="just">
              <a:spcBef>
                <a:spcPct val="20000"/>
              </a:spcBef>
              <a:buFont typeface="Wingdings" pitchFamily="2" charset="2"/>
              <a:buChar char="ü"/>
              <a:defRPr/>
            </a:pPr>
            <a:r>
              <a:rPr lang="en-US" sz="2000" kern="0" dirty="0">
                <a:solidFill>
                  <a:srgbClr val="000000"/>
                </a:solidFill>
                <a:latin typeface="Times New Roman"/>
              </a:rPr>
              <a:t>The key press in matrix keyboard is identified with row-column scanning technique.</a:t>
            </a:r>
          </a:p>
          <a:p>
            <a:pPr marL="342900" indent="-342900" algn="just">
              <a:spcBef>
                <a:spcPct val="20000"/>
              </a:spcBef>
              <a:defRPr/>
            </a:pPr>
            <a:endParaRPr lang="en-US" sz="2000" kern="0" dirty="0">
              <a:solidFill>
                <a:srgbClr val="000000"/>
              </a:solidFill>
              <a:latin typeface="Times New Roman"/>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a:extLst>
              <a:ext uri="{FF2B5EF4-FFF2-40B4-BE49-F238E27FC236}">
                <a16:creationId xmlns:a16="http://schemas.microsoft.com/office/drawing/2014/main" id="{4498DD76-11BC-436F-8DBC-396DC25A7ECB}"/>
              </a:ext>
            </a:extLst>
          </p:cNvPr>
          <p:cNvSpPr>
            <a:spLocks noGrp="1"/>
          </p:cNvSpPr>
          <p:nvPr>
            <p:ph type="title"/>
          </p:nvPr>
        </p:nvSpPr>
        <p:spPr>
          <a:xfrm>
            <a:off x="452438" y="57150"/>
            <a:ext cx="8229600" cy="1143000"/>
          </a:xfrm>
        </p:spPr>
        <p:txBody>
          <a:bodyPr/>
          <a:lstStyle/>
          <a:p>
            <a:r>
              <a:rPr lang="en-US" altLang="en-US" sz="3200">
                <a:latin typeface="Times New Roman" panose="02020603050405020304" pitchFamily="18" charset="0"/>
                <a:cs typeface="Times New Roman" panose="02020603050405020304" pitchFamily="18" charset="0"/>
              </a:rPr>
              <a:t>Typical Embedded System</a:t>
            </a:r>
            <a:endParaRPr lang="en-IN" altLang="en-US">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47B4699E-CEA6-4126-9E96-18CC4641FC4D}"/>
              </a:ext>
            </a:extLst>
          </p:cNvPr>
          <p:cNvSpPr>
            <a:spLocks noGrp="1"/>
          </p:cNvSpPr>
          <p:nvPr>
            <p:ph idx="1"/>
          </p:nvPr>
        </p:nvSpPr>
        <p:spPr>
          <a:xfrm>
            <a:off x="0" y="1371600"/>
            <a:ext cx="9144000" cy="609600"/>
          </a:xfrm>
        </p:spPr>
        <p:txBody>
          <a:bodyPr/>
          <a:lstStyle/>
          <a:p>
            <a:pPr marL="0" lvl="3" indent="0" algn="ctr" eaLnBrk="1" hangingPunct="1">
              <a:buFont typeface="Arial" charset="0"/>
              <a:buNone/>
              <a:defRPr/>
            </a:pPr>
            <a:r>
              <a:rPr lang="it-IT" sz="2400" b="1" kern="0" dirty="0">
                <a:solidFill>
                  <a:srgbClr val="0000FF"/>
                </a:solidFill>
                <a:latin typeface="Times New Roman"/>
              </a:rPr>
              <a:t>Matrix Keyboard</a:t>
            </a:r>
          </a:p>
          <a:p>
            <a:pPr marL="0" lvl="3" indent="0" algn="ctr" eaLnBrk="1" hangingPunct="1">
              <a:buFont typeface="Arial" charset="0"/>
              <a:buNone/>
              <a:defRPr/>
            </a:pPr>
            <a:endParaRPr lang="it-IT" sz="2400" b="1" kern="0" dirty="0">
              <a:solidFill>
                <a:srgbClr val="0000FF"/>
              </a:solidFill>
              <a:latin typeface="Times New Roman"/>
            </a:endParaRPr>
          </a:p>
          <a:p>
            <a:pPr marL="0" indent="0" algn="ctr" eaLnBrk="1" hangingPunct="1">
              <a:buFont typeface="Arial" charset="0"/>
              <a:buNone/>
              <a:defRPr/>
            </a:pPr>
            <a:endParaRPr lang="en-US" sz="2800" b="1" kern="0" dirty="0">
              <a:solidFill>
                <a:srgbClr val="0000FF"/>
              </a:solidFill>
              <a:latin typeface="Times New Roman"/>
              <a:cs typeface="+mn-cs"/>
            </a:endParaRPr>
          </a:p>
          <a:p>
            <a:pPr marL="0" indent="0" algn="just" eaLnBrk="1" hangingPunct="1">
              <a:spcBef>
                <a:spcPts val="0"/>
              </a:spcBef>
              <a:buFont typeface="Arial" charset="0"/>
              <a:buNone/>
              <a:defRPr/>
            </a:pPr>
            <a:endParaRPr lang="en-US" sz="2000" b="1" kern="0" dirty="0">
              <a:solidFill>
                <a:srgbClr val="0000FF"/>
              </a:solidFill>
              <a:latin typeface="Times New Roman"/>
              <a:cs typeface="+mn-cs"/>
            </a:endParaRPr>
          </a:p>
          <a:p>
            <a:pPr marL="0" indent="0">
              <a:buFont typeface="Arial" charset="0"/>
              <a:buNone/>
              <a:defRPr/>
            </a:pPr>
            <a:endParaRPr lang="en-US" sz="2400" kern="0" dirty="0">
              <a:solidFill>
                <a:srgbClr val="000000"/>
              </a:solidFill>
              <a:latin typeface="Times New Roman"/>
              <a:cs typeface="+mn-cs"/>
            </a:endParaRPr>
          </a:p>
          <a:p>
            <a:pPr>
              <a:buFont typeface="Arial" charset="0"/>
              <a:buNone/>
              <a:defRPr/>
            </a:pPr>
            <a:r>
              <a:rPr lang="en-US" sz="2000" kern="0" dirty="0">
                <a:solidFill>
                  <a:srgbClr val="000000"/>
                </a:solidFill>
                <a:latin typeface="Times New Roman"/>
                <a:cs typeface="+mn-cs"/>
              </a:rPr>
              <a:t> </a:t>
            </a:r>
          </a:p>
          <a:p>
            <a:pPr marL="284163" indent="-284163" algn="just" eaLnBrk="1" hangingPunct="1">
              <a:spcBef>
                <a:spcPts val="0"/>
              </a:spcBef>
              <a:buFont typeface="Wingdings" pitchFamily="2" charset="2"/>
              <a:buChar char="q"/>
              <a:defRPr/>
            </a:pPr>
            <a:endParaRPr lang="en-US" sz="2000" kern="0" dirty="0">
              <a:solidFill>
                <a:srgbClr val="000000"/>
              </a:solidFill>
              <a:latin typeface="Times New Roman"/>
              <a:cs typeface="+mn-cs"/>
            </a:endParaRPr>
          </a:p>
          <a:p>
            <a:pPr marL="284163" indent="-284163" algn="just" eaLnBrk="1" hangingPunct="1">
              <a:spcBef>
                <a:spcPts val="0"/>
              </a:spcBef>
              <a:buFont typeface="Arial" charset="0"/>
              <a:buNone/>
              <a:defRPr/>
            </a:pPr>
            <a:endParaRPr lang="en-US" sz="2000" kern="0" dirty="0">
              <a:solidFill>
                <a:srgbClr val="000000"/>
              </a:solidFill>
              <a:latin typeface="Times New Roman"/>
              <a:cs typeface="+mn-cs"/>
            </a:endParaRPr>
          </a:p>
          <a:p>
            <a:pPr marL="284163" indent="-284163" algn="just" eaLnBrk="1" hangingPunct="1">
              <a:spcBef>
                <a:spcPts val="0"/>
              </a:spcBef>
              <a:buFont typeface="Arial" charset="0"/>
              <a:buNone/>
              <a:defRPr/>
            </a:pPr>
            <a:endParaRPr lang="en-US" sz="2000" kern="0" dirty="0">
              <a:solidFill>
                <a:srgbClr val="000000"/>
              </a:solidFill>
              <a:latin typeface="Times New Roman"/>
              <a:cs typeface="+mn-cs"/>
            </a:endParaRPr>
          </a:p>
          <a:p>
            <a:pPr>
              <a:buFont typeface="Arial" charset="0"/>
              <a:buNone/>
              <a:defRPr/>
            </a:pPr>
            <a:endParaRPr lang="en-IN" dirty="0"/>
          </a:p>
        </p:txBody>
      </p:sp>
      <p:sp>
        <p:nvSpPr>
          <p:cNvPr id="60420" name="Date Placeholder 3">
            <a:extLst>
              <a:ext uri="{FF2B5EF4-FFF2-40B4-BE49-F238E27FC236}">
                <a16:creationId xmlns:a16="http://schemas.microsoft.com/office/drawing/2014/main" id="{A6BF5989-CDCA-4819-A5AC-525FE1C6A09E}"/>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6D70D797-80B9-4569-BB6F-4D7919587411}" type="datetime3">
              <a:rPr lang="en-US" altLang="en-US" sz="1600" smtClean="0">
                <a:solidFill>
                  <a:srgbClr val="FFC000"/>
                </a:solidFill>
                <a:latin typeface="Times New Roman" panose="02020603050405020304" pitchFamily="18" charset="0"/>
              </a:rPr>
              <a:pPr fontAlgn="base">
                <a:spcBef>
                  <a:spcPct val="0"/>
                </a:spcBef>
                <a:spcAft>
                  <a:spcPct val="0"/>
                </a:spcAft>
                <a:buFontTx/>
                <a:buNone/>
              </a:pPr>
              <a:t>10 September 2020</a:t>
            </a:fld>
            <a:endParaRPr lang="en-US" altLang="en-US" sz="1600">
              <a:solidFill>
                <a:srgbClr val="FFC000"/>
              </a:solidFill>
              <a:latin typeface="Times New Roman" panose="02020603050405020304" pitchFamily="18" charset="0"/>
            </a:endParaRPr>
          </a:p>
        </p:txBody>
      </p:sp>
      <p:sp>
        <p:nvSpPr>
          <p:cNvPr id="60421" name="Footer Placeholder 4">
            <a:extLst>
              <a:ext uri="{FF2B5EF4-FFF2-40B4-BE49-F238E27FC236}">
                <a16:creationId xmlns:a16="http://schemas.microsoft.com/office/drawing/2014/main" id="{22F69419-67E9-4F84-9CD3-42F474C373DB}"/>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dirty="0">
                <a:solidFill>
                  <a:srgbClr val="FFC000"/>
                </a:solidFill>
                <a:latin typeface="Times New Roman" panose="02020603050405020304" pitchFamily="18" charset="0"/>
              </a:rPr>
              <a:t>Embedded System Design</a:t>
            </a:r>
          </a:p>
        </p:txBody>
      </p:sp>
      <p:sp>
        <p:nvSpPr>
          <p:cNvPr id="60422" name="Slide Number Placeholder 5">
            <a:extLst>
              <a:ext uri="{FF2B5EF4-FFF2-40B4-BE49-F238E27FC236}">
                <a16:creationId xmlns:a16="http://schemas.microsoft.com/office/drawing/2014/main" id="{A5FA9402-B04F-4CC6-BEB5-118C32524176}"/>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FC1E0BE6-3961-42C3-9E9E-C139C56ABE03}" type="slidenum">
              <a:rPr lang="en-US" altLang="en-US" sz="1400" smtClean="0">
                <a:solidFill>
                  <a:srgbClr val="FFC000"/>
                </a:solidFill>
                <a:latin typeface="Arial" panose="020B0604020202020204" pitchFamily="34" charset="0"/>
              </a:rPr>
              <a:pPr>
                <a:spcBef>
                  <a:spcPct val="0"/>
                </a:spcBef>
                <a:buFontTx/>
                <a:buNone/>
              </a:pPr>
              <a:t>7</a:t>
            </a:fld>
            <a:endParaRPr lang="en-US" altLang="en-US" sz="1400">
              <a:solidFill>
                <a:srgbClr val="FFC000"/>
              </a:solidFill>
              <a:latin typeface="Arial" panose="020B0604020202020204" pitchFamily="34" charset="0"/>
            </a:endParaRPr>
          </a:p>
        </p:txBody>
      </p:sp>
      <p:graphicFrame>
        <p:nvGraphicFramePr>
          <p:cNvPr id="60423" name="Object 1">
            <a:extLst>
              <a:ext uri="{FF2B5EF4-FFF2-40B4-BE49-F238E27FC236}">
                <a16:creationId xmlns:a16="http://schemas.microsoft.com/office/drawing/2014/main" id="{7493DBF2-81AA-483E-9E78-96F9C5E18629}"/>
              </a:ext>
            </a:extLst>
          </p:cNvPr>
          <p:cNvGraphicFramePr>
            <a:graphicFrameLocks noChangeAspect="1"/>
          </p:cNvGraphicFramePr>
          <p:nvPr/>
        </p:nvGraphicFramePr>
        <p:xfrm>
          <a:off x="1371600" y="1905000"/>
          <a:ext cx="5943600" cy="4343400"/>
        </p:xfrm>
        <a:graphic>
          <a:graphicData uri="http://schemas.openxmlformats.org/presentationml/2006/ole">
            <mc:AlternateContent xmlns:mc="http://schemas.openxmlformats.org/markup-compatibility/2006">
              <mc:Choice xmlns:v="urn:schemas-microsoft-com:vml" Requires="v">
                <p:oleObj spid="_x0000_s3074" name="Visio" r:id="rId3" imgW="4984623" imgH="4545711" progId="Visio.Drawing.11">
                  <p:embed/>
                </p:oleObj>
              </mc:Choice>
              <mc:Fallback>
                <p:oleObj name="Visio" r:id="rId3" imgW="4984623" imgH="4545711" progId="Visio.Drawing.11">
                  <p:embed/>
                  <p:pic>
                    <p:nvPicPr>
                      <p:cNvPr id="60423" name="Object 1">
                        <a:extLst>
                          <a:ext uri="{FF2B5EF4-FFF2-40B4-BE49-F238E27FC236}">
                            <a16:creationId xmlns:a16="http://schemas.microsoft.com/office/drawing/2014/main" id="{7493DBF2-81AA-483E-9E78-96F9C5E1862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71600" y="1905000"/>
                        <a:ext cx="5943600"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1">
            <a:extLst>
              <a:ext uri="{FF2B5EF4-FFF2-40B4-BE49-F238E27FC236}">
                <a16:creationId xmlns:a16="http://schemas.microsoft.com/office/drawing/2014/main" id="{631FB71A-1F83-43CC-973D-72DC016D2746}"/>
              </a:ext>
            </a:extLst>
          </p:cNvPr>
          <p:cNvSpPr>
            <a:spLocks noGrp="1"/>
          </p:cNvSpPr>
          <p:nvPr>
            <p:ph type="title"/>
          </p:nvPr>
        </p:nvSpPr>
        <p:spPr>
          <a:xfrm>
            <a:off x="452438" y="57150"/>
            <a:ext cx="8229600" cy="1143000"/>
          </a:xfrm>
        </p:spPr>
        <p:txBody>
          <a:bodyPr/>
          <a:lstStyle/>
          <a:p>
            <a:r>
              <a:rPr lang="en-US" altLang="en-US" sz="3200">
                <a:latin typeface="Times New Roman" panose="02020603050405020304" pitchFamily="18" charset="0"/>
                <a:cs typeface="Times New Roman" panose="02020603050405020304" pitchFamily="18" charset="0"/>
              </a:rPr>
              <a:t>Typical Embedded System</a:t>
            </a:r>
            <a:endParaRPr lang="en-IN" altLang="en-US">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E3D9D1D2-6E9B-4D23-A6B7-C2F36391D308}"/>
              </a:ext>
            </a:extLst>
          </p:cNvPr>
          <p:cNvSpPr>
            <a:spLocks noGrp="1"/>
          </p:cNvSpPr>
          <p:nvPr>
            <p:ph idx="1"/>
          </p:nvPr>
        </p:nvSpPr>
        <p:spPr>
          <a:xfrm>
            <a:off x="0" y="1524000"/>
            <a:ext cx="9144000" cy="609600"/>
          </a:xfrm>
        </p:spPr>
        <p:txBody>
          <a:bodyPr/>
          <a:lstStyle/>
          <a:p>
            <a:pPr marL="0" lvl="3" indent="0" algn="ctr" eaLnBrk="1" hangingPunct="1">
              <a:buFont typeface="Arial" charset="0"/>
              <a:buNone/>
              <a:defRPr/>
            </a:pPr>
            <a:r>
              <a:rPr lang="it-IT" sz="2400" b="1" kern="0" dirty="0">
                <a:solidFill>
                  <a:srgbClr val="0000FF"/>
                </a:solidFill>
                <a:latin typeface="Times New Roman"/>
              </a:rPr>
              <a:t>I/O Devices – Programmable Peripheral Interface (PPI)</a:t>
            </a:r>
          </a:p>
          <a:p>
            <a:pPr marL="0" indent="0" algn="ctr" eaLnBrk="1" hangingPunct="1">
              <a:buFont typeface="Arial" charset="0"/>
              <a:buNone/>
              <a:defRPr/>
            </a:pPr>
            <a:endParaRPr lang="en-US" sz="2800" b="1" kern="0" dirty="0">
              <a:solidFill>
                <a:srgbClr val="0000FF"/>
              </a:solidFill>
              <a:latin typeface="Times New Roman"/>
              <a:cs typeface="+mn-cs"/>
            </a:endParaRPr>
          </a:p>
          <a:p>
            <a:pPr marL="0" indent="0" algn="just" eaLnBrk="1" hangingPunct="1">
              <a:spcBef>
                <a:spcPts val="0"/>
              </a:spcBef>
              <a:buFont typeface="Arial" charset="0"/>
              <a:buNone/>
              <a:defRPr/>
            </a:pPr>
            <a:endParaRPr lang="en-US" sz="2000" b="1" kern="0" dirty="0">
              <a:solidFill>
                <a:srgbClr val="0000FF"/>
              </a:solidFill>
              <a:latin typeface="Times New Roman"/>
              <a:cs typeface="+mn-cs"/>
            </a:endParaRPr>
          </a:p>
          <a:p>
            <a:pPr marL="0" indent="0">
              <a:buFont typeface="Arial" charset="0"/>
              <a:buNone/>
              <a:defRPr/>
            </a:pPr>
            <a:endParaRPr lang="en-US" sz="2400" kern="0" dirty="0">
              <a:solidFill>
                <a:srgbClr val="000000"/>
              </a:solidFill>
              <a:latin typeface="Times New Roman"/>
              <a:cs typeface="+mn-cs"/>
            </a:endParaRPr>
          </a:p>
          <a:p>
            <a:pPr>
              <a:buFont typeface="Arial" charset="0"/>
              <a:buNone/>
              <a:defRPr/>
            </a:pPr>
            <a:r>
              <a:rPr lang="en-US" sz="2000" kern="0" dirty="0">
                <a:solidFill>
                  <a:srgbClr val="000000"/>
                </a:solidFill>
                <a:latin typeface="Times New Roman"/>
                <a:cs typeface="+mn-cs"/>
              </a:rPr>
              <a:t> </a:t>
            </a:r>
          </a:p>
          <a:p>
            <a:pPr marL="284163" indent="-284163" algn="just" eaLnBrk="1" hangingPunct="1">
              <a:spcBef>
                <a:spcPts val="0"/>
              </a:spcBef>
              <a:buFont typeface="Wingdings" pitchFamily="2" charset="2"/>
              <a:buChar char="q"/>
              <a:defRPr/>
            </a:pPr>
            <a:endParaRPr lang="en-US" sz="2000" kern="0" dirty="0">
              <a:solidFill>
                <a:srgbClr val="000000"/>
              </a:solidFill>
              <a:latin typeface="Times New Roman"/>
              <a:cs typeface="+mn-cs"/>
            </a:endParaRPr>
          </a:p>
          <a:p>
            <a:pPr marL="284163" indent="-284163" algn="just" eaLnBrk="1" hangingPunct="1">
              <a:spcBef>
                <a:spcPts val="0"/>
              </a:spcBef>
              <a:buFont typeface="Arial" charset="0"/>
              <a:buNone/>
              <a:defRPr/>
            </a:pPr>
            <a:endParaRPr lang="en-US" sz="2000" kern="0" dirty="0">
              <a:solidFill>
                <a:srgbClr val="000000"/>
              </a:solidFill>
              <a:latin typeface="Times New Roman"/>
              <a:cs typeface="+mn-cs"/>
            </a:endParaRPr>
          </a:p>
          <a:p>
            <a:pPr marL="284163" indent="-284163" algn="just" eaLnBrk="1" hangingPunct="1">
              <a:spcBef>
                <a:spcPts val="0"/>
              </a:spcBef>
              <a:buFont typeface="Arial" charset="0"/>
              <a:buNone/>
              <a:defRPr/>
            </a:pPr>
            <a:endParaRPr lang="en-US" sz="2000" kern="0" dirty="0">
              <a:solidFill>
                <a:srgbClr val="000000"/>
              </a:solidFill>
              <a:latin typeface="Times New Roman"/>
              <a:cs typeface="+mn-cs"/>
            </a:endParaRPr>
          </a:p>
          <a:p>
            <a:pPr>
              <a:buFont typeface="Arial" charset="0"/>
              <a:buNone/>
              <a:defRPr/>
            </a:pPr>
            <a:endParaRPr lang="en-IN" dirty="0"/>
          </a:p>
        </p:txBody>
      </p:sp>
      <p:sp>
        <p:nvSpPr>
          <p:cNvPr id="61444" name="Date Placeholder 3">
            <a:extLst>
              <a:ext uri="{FF2B5EF4-FFF2-40B4-BE49-F238E27FC236}">
                <a16:creationId xmlns:a16="http://schemas.microsoft.com/office/drawing/2014/main" id="{8AB16BBB-33A2-4811-ADFE-45FC6E3A0898}"/>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5FCBF668-2D53-47C5-A8F0-D55346CE224D}" type="datetime3">
              <a:rPr lang="en-US" altLang="en-US" sz="1600" smtClean="0">
                <a:solidFill>
                  <a:srgbClr val="FFC000"/>
                </a:solidFill>
                <a:latin typeface="Times New Roman" panose="02020603050405020304" pitchFamily="18" charset="0"/>
              </a:rPr>
              <a:pPr fontAlgn="base">
                <a:spcBef>
                  <a:spcPct val="0"/>
                </a:spcBef>
                <a:spcAft>
                  <a:spcPct val="0"/>
                </a:spcAft>
                <a:buFontTx/>
                <a:buNone/>
              </a:pPr>
              <a:t>10 September 2020</a:t>
            </a:fld>
            <a:endParaRPr lang="en-US" altLang="en-US" sz="1600">
              <a:solidFill>
                <a:srgbClr val="FFC000"/>
              </a:solidFill>
              <a:latin typeface="Times New Roman" panose="02020603050405020304" pitchFamily="18" charset="0"/>
            </a:endParaRPr>
          </a:p>
        </p:txBody>
      </p:sp>
      <p:sp>
        <p:nvSpPr>
          <p:cNvPr id="61445" name="Footer Placeholder 4">
            <a:extLst>
              <a:ext uri="{FF2B5EF4-FFF2-40B4-BE49-F238E27FC236}">
                <a16:creationId xmlns:a16="http://schemas.microsoft.com/office/drawing/2014/main" id="{902A8844-BABE-4C03-8609-1D9A7BC8DFE9}"/>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dirty="0">
                <a:solidFill>
                  <a:srgbClr val="FFC000"/>
                </a:solidFill>
                <a:latin typeface="Times New Roman" panose="02020603050405020304" pitchFamily="18" charset="0"/>
              </a:rPr>
              <a:t>Embedded System Design</a:t>
            </a:r>
          </a:p>
        </p:txBody>
      </p:sp>
      <p:sp>
        <p:nvSpPr>
          <p:cNvPr id="61446" name="Slide Number Placeholder 5">
            <a:extLst>
              <a:ext uri="{FF2B5EF4-FFF2-40B4-BE49-F238E27FC236}">
                <a16:creationId xmlns:a16="http://schemas.microsoft.com/office/drawing/2014/main" id="{4351ED3F-E763-4773-8310-4395DB2F9F44}"/>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9BF68BD3-A826-43AE-A2FA-058D52D1CD03}" type="slidenum">
              <a:rPr lang="en-US" altLang="en-US" sz="1400" smtClean="0">
                <a:solidFill>
                  <a:srgbClr val="FFC000"/>
                </a:solidFill>
                <a:latin typeface="Arial" panose="020B0604020202020204" pitchFamily="34" charset="0"/>
              </a:rPr>
              <a:pPr>
                <a:spcBef>
                  <a:spcPct val="0"/>
                </a:spcBef>
                <a:buFontTx/>
                <a:buNone/>
              </a:pPr>
              <a:t>8</a:t>
            </a:fld>
            <a:endParaRPr lang="en-US" altLang="en-US" sz="1400">
              <a:solidFill>
                <a:srgbClr val="FFC000"/>
              </a:solidFill>
              <a:latin typeface="Arial" panose="020B0604020202020204" pitchFamily="34" charset="0"/>
            </a:endParaRPr>
          </a:p>
        </p:txBody>
      </p:sp>
      <p:sp>
        <p:nvSpPr>
          <p:cNvPr id="12" name="Content Placeholder 2">
            <a:extLst>
              <a:ext uri="{FF2B5EF4-FFF2-40B4-BE49-F238E27FC236}">
                <a16:creationId xmlns:a16="http://schemas.microsoft.com/office/drawing/2014/main" id="{758ADCB4-2A25-4021-B68A-D8151EB7DF9B}"/>
              </a:ext>
            </a:extLst>
          </p:cNvPr>
          <p:cNvSpPr txBox="1">
            <a:spLocks/>
          </p:cNvSpPr>
          <p:nvPr/>
        </p:nvSpPr>
        <p:spPr bwMode="auto">
          <a:xfrm>
            <a:off x="381000" y="2209800"/>
            <a:ext cx="8382000" cy="4038600"/>
          </a:xfrm>
          <a:prstGeom prst="rect">
            <a:avLst/>
          </a:prstGeom>
          <a:noFill/>
          <a:ln w="9525">
            <a:noFill/>
            <a:miter lim="800000"/>
            <a:headEnd/>
            <a:tailEnd/>
          </a:ln>
        </p:spPr>
        <p:txBody>
          <a:bodyPr/>
          <a:lstStyle/>
          <a:p>
            <a:pPr marL="342900" indent="-342900" algn="just">
              <a:spcBef>
                <a:spcPct val="20000"/>
              </a:spcBef>
              <a:buFont typeface="Wingdings" pitchFamily="2" charset="2"/>
              <a:buChar char="ü"/>
              <a:defRPr/>
            </a:pPr>
            <a:r>
              <a:rPr lang="en-US" sz="2000" kern="0" dirty="0">
                <a:solidFill>
                  <a:srgbClr val="000000"/>
                </a:solidFill>
                <a:latin typeface="Times New Roman"/>
              </a:rPr>
              <a:t>Programmable Peripheral Interface  (PPI) devices are used for extending the I/O capabilities of processors/controllers.</a:t>
            </a:r>
          </a:p>
          <a:p>
            <a:pPr marL="342900" indent="-342900" algn="just">
              <a:spcBef>
                <a:spcPct val="20000"/>
              </a:spcBef>
              <a:buFont typeface="Wingdings" pitchFamily="2" charset="2"/>
              <a:buChar char="ü"/>
              <a:defRPr/>
            </a:pPr>
            <a:r>
              <a:rPr lang="en-US" sz="2000" kern="0" dirty="0">
                <a:solidFill>
                  <a:srgbClr val="000000"/>
                </a:solidFill>
                <a:latin typeface="Times New Roman"/>
              </a:rPr>
              <a:t>8255A is a popular PPI device for 8 bit processors/controllers.</a:t>
            </a:r>
          </a:p>
          <a:p>
            <a:pPr marL="342900" indent="-342900" algn="just">
              <a:spcBef>
                <a:spcPct val="20000"/>
              </a:spcBef>
              <a:buFont typeface="Wingdings" pitchFamily="2" charset="2"/>
              <a:buChar char="ü"/>
              <a:defRPr/>
            </a:pPr>
            <a:r>
              <a:rPr lang="en-US" sz="2000" kern="0" dirty="0">
                <a:solidFill>
                  <a:srgbClr val="000000"/>
                </a:solidFill>
                <a:latin typeface="Times New Roman"/>
              </a:rPr>
              <a:t>8255A supports 24 I/O pins ad these I/O pins can be grouped as either three 8-bit parallel ports (Port A, Port B and Port C) or two 8 bit parallel ports (Port A and Port B) with Port C in any one of the following configurations.</a:t>
            </a:r>
          </a:p>
          <a:p>
            <a:pPr marL="1257300" lvl="2" indent="-342900" algn="just">
              <a:spcBef>
                <a:spcPct val="20000"/>
              </a:spcBef>
              <a:buFont typeface="Wingdings" pitchFamily="2" charset="2"/>
              <a:buChar char="q"/>
              <a:defRPr/>
            </a:pPr>
            <a:r>
              <a:rPr lang="en-US" kern="0" dirty="0">
                <a:solidFill>
                  <a:srgbClr val="000000"/>
                </a:solidFill>
                <a:latin typeface="Times New Roman"/>
              </a:rPr>
              <a:t>As 8 individual I/O pins</a:t>
            </a:r>
          </a:p>
          <a:p>
            <a:pPr marL="1257300" lvl="2" indent="-342900" algn="just">
              <a:spcBef>
                <a:spcPct val="20000"/>
              </a:spcBef>
              <a:buFont typeface="Wingdings" pitchFamily="2" charset="2"/>
              <a:buChar char="q"/>
              <a:defRPr/>
            </a:pPr>
            <a:r>
              <a:rPr lang="en-US" kern="0" dirty="0">
                <a:solidFill>
                  <a:srgbClr val="000000"/>
                </a:solidFill>
                <a:latin typeface="Times New Roman"/>
              </a:rPr>
              <a:t>Two 4bit Ports namely Port C</a:t>
            </a:r>
            <a:r>
              <a:rPr lang="en-US" kern="0" baseline="-25000" dirty="0">
                <a:solidFill>
                  <a:srgbClr val="000000"/>
                </a:solidFill>
                <a:latin typeface="Times New Roman"/>
              </a:rPr>
              <a:t>UPPER</a:t>
            </a:r>
            <a:r>
              <a:rPr lang="en-US" kern="0" dirty="0">
                <a:solidFill>
                  <a:srgbClr val="000000"/>
                </a:solidFill>
                <a:latin typeface="Times New Roman"/>
              </a:rPr>
              <a:t> (C</a:t>
            </a:r>
            <a:r>
              <a:rPr lang="en-US" kern="0" baseline="-25000" dirty="0">
                <a:solidFill>
                  <a:srgbClr val="000000"/>
                </a:solidFill>
                <a:latin typeface="Times New Roman"/>
              </a:rPr>
              <a:t>U</a:t>
            </a:r>
            <a:r>
              <a:rPr lang="en-US" kern="0" dirty="0">
                <a:solidFill>
                  <a:srgbClr val="000000"/>
                </a:solidFill>
                <a:latin typeface="Times New Roman"/>
              </a:rPr>
              <a:t>) and Port C</a:t>
            </a:r>
            <a:r>
              <a:rPr lang="en-US" kern="0" baseline="-25000" dirty="0">
                <a:solidFill>
                  <a:srgbClr val="000000"/>
                </a:solidFill>
                <a:latin typeface="Times New Roman"/>
              </a:rPr>
              <a:t>LOWER</a:t>
            </a:r>
            <a:r>
              <a:rPr lang="en-US" kern="0" dirty="0">
                <a:solidFill>
                  <a:srgbClr val="000000"/>
                </a:solidFill>
                <a:latin typeface="Times New Roman"/>
              </a:rPr>
              <a:t> (C</a:t>
            </a:r>
            <a:r>
              <a:rPr lang="en-US" kern="0" baseline="-25000" dirty="0">
                <a:solidFill>
                  <a:srgbClr val="000000"/>
                </a:solidFill>
                <a:latin typeface="Times New Roman"/>
              </a:rPr>
              <a:t>L</a:t>
            </a:r>
            <a:r>
              <a:rPr lang="en-US" kern="0" dirty="0">
                <a:solidFill>
                  <a:srgbClr val="000000"/>
                </a:solidFill>
                <a:latin typeface="Times New Roman"/>
              </a:rPr>
              <a:t>)</a:t>
            </a:r>
          </a:p>
          <a:p>
            <a:pPr marL="342900" indent="-342900" algn="just">
              <a:spcBef>
                <a:spcPct val="20000"/>
              </a:spcBef>
              <a:buFont typeface="Wingdings" pitchFamily="2" charset="2"/>
              <a:buChar char="ü"/>
              <a:defRPr/>
            </a:pPr>
            <a:r>
              <a:rPr lang="en-US" sz="2000" kern="0" dirty="0">
                <a:solidFill>
                  <a:srgbClr val="000000"/>
                </a:solidFill>
                <a:latin typeface="Times New Roman"/>
              </a:rPr>
              <a:t>The Configuration of ports is done through the Control Register of 8255A.</a:t>
            </a:r>
          </a:p>
          <a:p>
            <a:pPr marL="342900" indent="-342900" algn="just">
              <a:spcBef>
                <a:spcPct val="20000"/>
              </a:spcBef>
              <a:buFont typeface="Wingdings" pitchFamily="2" charset="2"/>
              <a:buChar char="ü"/>
              <a:defRPr/>
            </a:pPr>
            <a:endParaRPr lang="en-US" sz="2000" kern="0" dirty="0">
              <a:solidFill>
                <a:srgbClr val="000000"/>
              </a:solidFill>
              <a:latin typeface="Times New Roman"/>
            </a:endParaRPr>
          </a:p>
          <a:p>
            <a:pPr marL="342900" indent="-342900" algn="just">
              <a:spcBef>
                <a:spcPct val="20000"/>
              </a:spcBef>
              <a:defRPr/>
            </a:pPr>
            <a:endParaRPr lang="en-US" sz="2000" kern="0" dirty="0">
              <a:solidFill>
                <a:srgbClr val="000000"/>
              </a:solidFill>
              <a:latin typeface="Times New Roman"/>
            </a:endParaRPr>
          </a:p>
        </p:txBody>
      </p:sp>
      <p:graphicFrame>
        <p:nvGraphicFramePr>
          <p:cNvPr id="9" name="Table 8">
            <a:extLst>
              <a:ext uri="{FF2B5EF4-FFF2-40B4-BE49-F238E27FC236}">
                <a16:creationId xmlns:a16="http://schemas.microsoft.com/office/drawing/2014/main" id="{A504510E-9F11-4ADA-9618-712144327AF6}"/>
              </a:ext>
            </a:extLst>
          </p:cNvPr>
          <p:cNvGraphicFramePr>
            <a:graphicFrameLocks noGrp="1"/>
          </p:cNvGraphicFramePr>
          <p:nvPr/>
        </p:nvGraphicFramePr>
        <p:xfrm>
          <a:off x="1600200" y="5486400"/>
          <a:ext cx="6096000" cy="396875"/>
        </p:xfrm>
        <a:graphic>
          <a:graphicData uri="http://schemas.openxmlformats.org/drawingml/2006/table">
            <a:tbl>
              <a:tblPr firstRow="1" bandRow="1">
                <a:tableStyleId>{5C22544A-7EE6-4342-B048-85BDC9FD1C3A}</a:tableStyleId>
              </a:tblPr>
              <a:tblGrid>
                <a:gridCol w="762000">
                  <a:extLst>
                    <a:ext uri="{9D8B030D-6E8A-4147-A177-3AD203B41FA5}">
                      <a16:colId xmlns:a16="http://schemas.microsoft.com/office/drawing/2014/main" val="20000"/>
                    </a:ext>
                  </a:extLst>
                </a:gridCol>
                <a:gridCol w="762000">
                  <a:extLst>
                    <a:ext uri="{9D8B030D-6E8A-4147-A177-3AD203B41FA5}">
                      <a16:colId xmlns:a16="http://schemas.microsoft.com/office/drawing/2014/main" val="20001"/>
                    </a:ext>
                  </a:extLst>
                </a:gridCol>
                <a:gridCol w="762000">
                  <a:extLst>
                    <a:ext uri="{9D8B030D-6E8A-4147-A177-3AD203B41FA5}">
                      <a16:colId xmlns:a16="http://schemas.microsoft.com/office/drawing/2014/main" val="20002"/>
                    </a:ext>
                  </a:extLst>
                </a:gridCol>
                <a:gridCol w="762000">
                  <a:extLst>
                    <a:ext uri="{9D8B030D-6E8A-4147-A177-3AD203B41FA5}">
                      <a16:colId xmlns:a16="http://schemas.microsoft.com/office/drawing/2014/main" val="20003"/>
                    </a:ext>
                  </a:extLst>
                </a:gridCol>
                <a:gridCol w="762000">
                  <a:extLst>
                    <a:ext uri="{9D8B030D-6E8A-4147-A177-3AD203B41FA5}">
                      <a16:colId xmlns:a16="http://schemas.microsoft.com/office/drawing/2014/main" val="20004"/>
                    </a:ext>
                  </a:extLst>
                </a:gridCol>
                <a:gridCol w="762000">
                  <a:extLst>
                    <a:ext uri="{9D8B030D-6E8A-4147-A177-3AD203B41FA5}">
                      <a16:colId xmlns:a16="http://schemas.microsoft.com/office/drawing/2014/main" val="20005"/>
                    </a:ext>
                  </a:extLst>
                </a:gridCol>
                <a:gridCol w="762000">
                  <a:extLst>
                    <a:ext uri="{9D8B030D-6E8A-4147-A177-3AD203B41FA5}">
                      <a16:colId xmlns:a16="http://schemas.microsoft.com/office/drawing/2014/main" val="20006"/>
                    </a:ext>
                  </a:extLst>
                </a:gridCol>
                <a:gridCol w="762000">
                  <a:extLst>
                    <a:ext uri="{9D8B030D-6E8A-4147-A177-3AD203B41FA5}">
                      <a16:colId xmlns:a16="http://schemas.microsoft.com/office/drawing/2014/main" val="20007"/>
                    </a:ext>
                  </a:extLst>
                </a:gridCol>
              </a:tblGrid>
              <a:tr h="396875">
                <a:tc>
                  <a:txBody>
                    <a:bodyPr/>
                    <a:lstStyle/>
                    <a:p>
                      <a:pPr algn="ctr"/>
                      <a:r>
                        <a:rPr lang="en-US" sz="2000" dirty="0">
                          <a:latin typeface="Times New Roman" pitchFamily="18" charset="0"/>
                          <a:cs typeface="Times New Roman" pitchFamily="18" charset="0"/>
                        </a:rPr>
                        <a:t>D7</a:t>
                      </a:r>
                    </a:p>
                  </a:txBody>
                  <a:tcPr marT="45793" marB="45793"/>
                </a:tc>
                <a:tc>
                  <a:txBody>
                    <a:bodyPr/>
                    <a:lstStyle/>
                    <a:p>
                      <a:pPr algn="ctr"/>
                      <a:r>
                        <a:rPr lang="en-US" sz="2000" dirty="0">
                          <a:latin typeface="Times New Roman" pitchFamily="18" charset="0"/>
                          <a:cs typeface="Times New Roman" pitchFamily="18" charset="0"/>
                        </a:rPr>
                        <a:t>D6</a:t>
                      </a:r>
                    </a:p>
                  </a:txBody>
                  <a:tcPr marT="45793" marB="45793"/>
                </a:tc>
                <a:tc>
                  <a:txBody>
                    <a:bodyPr/>
                    <a:lstStyle/>
                    <a:p>
                      <a:pPr algn="ctr"/>
                      <a:r>
                        <a:rPr lang="en-US" sz="2000" dirty="0">
                          <a:latin typeface="Times New Roman" pitchFamily="18" charset="0"/>
                          <a:cs typeface="Times New Roman" pitchFamily="18" charset="0"/>
                        </a:rPr>
                        <a:t>D5</a:t>
                      </a:r>
                    </a:p>
                  </a:txBody>
                  <a:tcPr marT="45793" marB="45793"/>
                </a:tc>
                <a:tc>
                  <a:txBody>
                    <a:bodyPr/>
                    <a:lstStyle/>
                    <a:p>
                      <a:pPr algn="ctr"/>
                      <a:r>
                        <a:rPr lang="en-US" sz="2000" dirty="0">
                          <a:latin typeface="Times New Roman" pitchFamily="18" charset="0"/>
                          <a:cs typeface="Times New Roman" pitchFamily="18" charset="0"/>
                        </a:rPr>
                        <a:t>D4</a:t>
                      </a:r>
                    </a:p>
                  </a:txBody>
                  <a:tcPr marT="45793" marB="45793"/>
                </a:tc>
                <a:tc>
                  <a:txBody>
                    <a:bodyPr/>
                    <a:lstStyle/>
                    <a:p>
                      <a:pPr algn="ctr"/>
                      <a:r>
                        <a:rPr lang="en-US" sz="2000" dirty="0">
                          <a:latin typeface="Times New Roman" pitchFamily="18" charset="0"/>
                          <a:cs typeface="Times New Roman" pitchFamily="18" charset="0"/>
                        </a:rPr>
                        <a:t>D3</a:t>
                      </a:r>
                    </a:p>
                  </a:txBody>
                  <a:tcPr marT="45793" marB="45793"/>
                </a:tc>
                <a:tc>
                  <a:txBody>
                    <a:bodyPr/>
                    <a:lstStyle/>
                    <a:p>
                      <a:pPr algn="ctr"/>
                      <a:r>
                        <a:rPr lang="en-US" sz="2000" dirty="0">
                          <a:latin typeface="Times New Roman" pitchFamily="18" charset="0"/>
                          <a:cs typeface="Times New Roman" pitchFamily="18" charset="0"/>
                        </a:rPr>
                        <a:t>D2</a:t>
                      </a:r>
                    </a:p>
                  </a:txBody>
                  <a:tcPr marT="45793" marB="45793"/>
                </a:tc>
                <a:tc>
                  <a:txBody>
                    <a:bodyPr/>
                    <a:lstStyle/>
                    <a:p>
                      <a:pPr algn="ctr"/>
                      <a:r>
                        <a:rPr lang="en-US" sz="2000" dirty="0">
                          <a:latin typeface="Times New Roman" pitchFamily="18" charset="0"/>
                          <a:cs typeface="Times New Roman" pitchFamily="18" charset="0"/>
                        </a:rPr>
                        <a:t>D1</a:t>
                      </a:r>
                    </a:p>
                  </a:txBody>
                  <a:tcPr marT="45793" marB="45793"/>
                </a:tc>
                <a:tc>
                  <a:txBody>
                    <a:bodyPr/>
                    <a:lstStyle/>
                    <a:p>
                      <a:pPr algn="ctr"/>
                      <a:r>
                        <a:rPr lang="en-US" sz="2000" dirty="0">
                          <a:latin typeface="Times New Roman" pitchFamily="18" charset="0"/>
                          <a:cs typeface="Times New Roman" pitchFamily="18" charset="0"/>
                        </a:rPr>
                        <a:t>D0</a:t>
                      </a:r>
                    </a:p>
                  </a:txBody>
                  <a:tcPr marT="45793" marB="45793"/>
                </a:tc>
                <a:extLst>
                  <a:ext uri="{0D108BD9-81ED-4DB2-BD59-A6C34878D82A}">
                    <a16:rowId xmlns:a16="http://schemas.microsoft.com/office/drawing/2014/main" val="10000"/>
                  </a:ext>
                </a:extLst>
              </a:tr>
            </a:tbl>
          </a:graphicData>
        </a:graphic>
      </p:graphicFrame>
      <p:sp>
        <p:nvSpPr>
          <p:cNvPr id="61468" name="Rectangle 3">
            <a:extLst>
              <a:ext uri="{FF2B5EF4-FFF2-40B4-BE49-F238E27FC236}">
                <a16:creationId xmlns:a16="http://schemas.microsoft.com/office/drawing/2014/main" id="{1EB39BD3-5B99-4840-9D0D-E35564E69883}"/>
              </a:ext>
            </a:extLst>
          </p:cNvPr>
          <p:cNvSpPr>
            <a:spLocks noChangeArrowheads="1"/>
          </p:cNvSpPr>
          <p:nvPr/>
        </p:nvSpPr>
        <p:spPr bwMode="auto">
          <a:xfrm>
            <a:off x="3505200" y="5943600"/>
            <a:ext cx="2743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US" altLang="en-US" sz="1800">
                <a:latin typeface="Times New Roman" panose="02020603050405020304" pitchFamily="18" charset="0"/>
                <a:cs typeface="Times New Roman" panose="02020603050405020304" pitchFamily="18" charset="0"/>
              </a:rPr>
              <a:t>Control Register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a:extLst>
              <a:ext uri="{FF2B5EF4-FFF2-40B4-BE49-F238E27FC236}">
                <a16:creationId xmlns:a16="http://schemas.microsoft.com/office/drawing/2014/main" id="{D3003029-92CD-4E69-8832-5973A2497B7E}"/>
              </a:ext>
            </a:extLst>
          </p:cNvPr>
          <p:cNvSpPr>
            <a:spLocks noGrp="1"/>
          </p:cNvSpPr>
          <p:nvPr>
            <p:ph type="title"/>
          </p:nvPr>
        </p:nvSpPr>
        <p:spPr>
          <a:xfrm>
            <a:off x="452438" y="57150"/>
            <a:ext cx="8229600" cy="1143000"/>
          </a:xfrm>
        </p:spPr>
        <p:txBody>
          <a:bodyPr/>
          <a:lstStyle/>
          <a:p>
            <a:r>
              <a:rPr lang="en-US" altLang="en-US" sz="3200">
                <a:latin typeface="Times New Roman" panose="02020603050405020304" pitchFamily="18" charset="0"/>
                <a:cs typeface="Times New Roman" panose="02020603050405020304" pitchFamily="18" charset="0"/>
              </a:rPr>
              <a:t>Typical Embedded System</a:t>
            </a:r>
            <a:endParaRPr lang="en-IN" altLang="en-US">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AA9D4926-D819-4237-89CB-9C2323B1BFD2}"/>
              </a:ext>
            </a:extLst>
          </p:cNvPr>
          <p:cNvSpPr>
            <a:spLocks noGrp="1"/>
          </p:cNvSpPr>
          <p:nvPr>
            <p:ph idx="1"/>
          </p:nvPr>
        </p:nvSpPr>
        <p:spPr>
          <a:xfrm>
            <a:off x="0" y="1371600"/>
            <a:ext cx="9144000" cy="609600"/>
          </a:xfrm>
        </p:spPr>
        <p:txBody>
          <a:bodyPr/>
          <a:lstStyle/>
          <a:p>
            <a:pPr marL="0" lvl="3" indent="0" algn="ctr" eaLnBrk="1" hangingPunct="1">
              <a:buFont typeface="Arial" charset="0"/>
              <a:buNone/>
              <a:defRPr/>
            </a:pPr>
            <a:r>
              <a:rPr lang="it-IT" sz="2400" b="1" kern="0" dirty="0">
                <a:solidFill>
                  <a:srgbClr val="0000FF"/>
                </a:solidFill>
                <a:latin typeface="Times New Roman"/>
              </a:rPr>
              <a:t>Programmable Peripheral Interface (PPI)</a:t>
            </a:r>
          </a:p>
          <a:p>
            <a:pPr marL="0" indent="0" algn="ctr" eaLnBrk="1" hangingPunct="1">
              <a:buFont typeface="Arial" charset="0"/>
              <a:buNone/>
              <a:defRPr/>
            </a:pPr>
            <a:endParaRPr lang="en-US" sz="2800" b="1" kern="0" dirty="0">
              <a:solidFill>
                <a:srgbClr val="0000FF"/>
              </a:solidFill>
              <a:latin typeface="Times New Roman"/>
              <a:cs typeface="+mn-cs"/>
            </a:endParaRPr>
          </a:p>
          <a:p>
            <a:pPr marL="0" indent="0" algn="just" eaLnBrk="1" hangingPunct="1">
              <a:spcBef>
                <a:spcPts val="0"/>
              </a:spcBef>
              <a:buFont typeface="Arial" charset="0"/>
              <a:buNone/>
              <a:defRPr/>
            </a:pPr>
            <a:endParaRPr lang="en-US" sz="2000" b="1" kern="0" dirty="0">
              <a:solidFill>
                <a:srgbClr val="0000FF"/>
              </a:solidFill>
              <a:latin typeface="Times New Roman"/>
              <a:cs typeface="+mn-cs"/>
            </a:endParaRPr>
          </a:p>
          <a:p>
            <a:pPr marL="0" indent="0">
              <a:buFont typeface="Arial" charset="0"/>
              <a:buNone/>
              <a:defRPr/>
            </a:pPr>
            <a:endParaRPr lang="en-US" sz="2400" kern="0" dirty="0">
              <a:solidFill>
                <a:srgbClr val="000000"/>
              </a:solidFill>
              <a:latin typeface="Times New Roman"/>
              <a:cs typeface="+mn-cs"/>
            </a:endParaRPr>
          </a:p>
          <a:p>
            <a:pPr>
              <a:buFont typeface="Arial" charset="0"/>
              <a:buNone/>
              <a:defRPr/>
            </a:pPr>
            <a:r>
              <a:rPr lang="en-US" sz="2000" kern="0" dirty="0">
                <a:solidFill>
                  <a:srgbClr val="000000"/>
                </a:solidFill>
                <a:latin typeface="Times New Roman"/>
                <a:cs typeface="+mn-cs"/>
              </a:rPr>
              <a:t> </a:t>
            </a:r>
          </a:p>
          <a:p>
            <a:pPr marL="284163" indent="-284163" algn="just" eaLnBrk="1" hangingPunct="1">
              <a:spcBef>
                <a:spcPts val="0"/>
              </a:spcBef>
              <a:buFont typeface="Wingdings" pitchFamily="2" charset="2"/>
              <a:buChar char="q"/>
              <a:defRPr/>
            </a:pPr>
            <a:endParaRPr lang="en-US" sz="2000" kern="0" dirty="0">
              <a:solidFill>
                <a:srgbClr val="000000"/>
              </a:solidFill>
              <a:latin typeface="Times New Roman"/>
              <a:cs typeface="+mn-cs"/>
            </a:endParaRPr>
          </a:p>
          <a:p>
            <a:pPr marL="284163" indent="-284163" algn="just" eaLnBrk="1" hangingPunct="1">
              <a:spcBef>
                <a:spcPts val="0"/>
              </a:spcBef>
              <a:buFont typeface="Arial" charset="0"/>
              <a:buNone/>
              <a:defRPr/>
            </a:pPr>
            <a:endParaRPr lang="en-US" sz="2000" kern="0" dirty="0">
              <a:solidFill>
                <a:srgbClr val="000000"/>
              </a:solidFill>
              <a:latin typeface="Times New Roman"/>
              <a:cs typeface="+mn-cs"/>
            </a:endParaRPr>
          </a:p>
          <a:p>
            <a:pPr marL="284163" indent="-284163" algn="just" eaLnBrk="1" hangingPunct="1">
              <a:spcBef>
                <a:spcPts val="0"/>
              </a:spcBef>
              <a:buFont typeface="Arial" charset="0"/>
              <a:buNone/>
              <a:defRPr/>
            </a:pPr>
            <a:endParaRPr lang="en-US" sz="2000" kern="0" dirty="0">
              <a:solidFill>
                <a:srgbClr val="000000"/>
              </a:solidFill>
              <a:latin typeface="Times New Roman"/>
              <a:cs typeface="+mn-cs"/>
            </a:endParaRPr>
          </a:p>
          <a:p>
            <a:pPr>
              <a:buFont typeface="Arial" charset="0"/>
              <a:buNone/>
              <a:defRPr/>
            </a:pPr>
            <a:endParaRPr lang="en-IN" dirty="0"/>
          </a:p>
        </p:txBody>
      </p:sp>
      <p:sp>
        <p:nvSpPr>
          <p:cNvPr id="62468" name="Date Placeholder 3">
            <a:extLst>
              <a:ext uri="{FF2B5EF4-FFF2-40B4-BE49-F238E27FC236}">
                <a16:creationId xmlns:a16="http://schemas.microsoft.com/office/drawing/2014/main" id="{280E23BC-2F64-4D18-A818-A70DE2B21CDC}"/>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7E1D5829-7C95-43C0-B2BE-EFCAB536B860}" type="datetime3">
              <a:rPr lang="en-US" altLang="en-US" sz="1600" smtClean="0">
                <a:solidFill>
                  <a:srgbClr val="FFC000"/>
                </a:solidFill>
                <a:latin typeface="Times New Roman" panose="02020603050405020304" pitchFamily="18" charset="0"/>
              </a:rPr>
              <a:pPr fontAlgn="base">
                <a:spcBef>
                  <a:spcPct val="0"/>
                </a:spcBef>
                <a:spcAft>
                  <a:spcPct val="0"/>
                </a:spcAft>
                <a:buFontTx/>
                <a:buNone/>
              </a:pPr>
              <a:t>10 September 2020</a:t>
            </a:fld>
            <a:endParaRPr lang="en-US" altLang="en-US" sz="1600">
              <a:solidFill>
                <a:srgbClr val="FFC000"/>
              </a:solidFill>
              <a:latin typeface="Times New Roman" panose="02020603050405020304" pitchFamily="18" charset="0"/>
            </a:endParaRPr>
          </a:p>
        </p:txBody>
      </p:sp>
      <p:sp>
        <p:nvSpPr>
          <p:cNvPr id="62469" name="Footer Placeholder 4">
            <a:extLst>
              <a:ext uri="{FF2B5EF4-FFF2-40B4-BE49-F238E27FC236}">
                <a16:creationId xmlns:a16="http://schemas.microsoft.com/office/drawing/2014/main" id="{2B2C46E2-F992-4D4B-9ACD-BCDA5DDC6F39}"/>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dirty="0">
                <a:solidFill>
                  <a:srgbClr val="FFC000"/>
                </a:solidFill>
                <a:latin typeface="Times New Roman" panose="02020603050405020304" pitchFamily="18" charset="0"/>
              </a:rPr>
              <a:t>Embedded System Design</a:t>
            </a:r>
          </a:p>
        </p:txBody>
      </p:sp>
      <p:sp>
        <p:nvSpPr>
          <p:cNvPr id="62470" name="Slide Number Placeholder 5">
            <a:extLst>
              <a:ext uri="{FF2B5EF4-FFF2-40B4-BE49-F238E27FC236}">
                <a16:creationId xmlns:a16="http://schemas.microsoft.com/office/drawing/2014/main" id="{CDC3FA72-4A78-471B-974E-57A7CF1DE9A4}"/>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02FAC60E-D9D6-459D-A44D-54453479821C}" type="slidenum">
              <a:rPr lang="en-US" altLang="en-US" sz="1400" smtClean="0">
                <a:solidFill>
                  <a:srgbClr val="FFC000"/>
                </a:solidFill>
                <a:latin typeface="Arial" panose="020B0604020202020204" pitchFamily="34" charset="0"/>
              </a:rPr>
              <a:pPr>
                <a:spcBef>
                  <a:spcPct val="0"/>
                </a:spcBef>
                <a:buFontTx/>
                <a:buNone/>
              </a:pPr>
              <a:t>9</a:t>
            </a:fld>
            <a:endParaRPr lang="en-US" altLang="en-US" sz="1400">
              <a:solidFill>
                <a:srgbClr val="FFC000"/>
              </a:solidFill>
              <a:latin typeface="Arial" panose="020B0604020202020204" pitchFamily="34" charset="0"/>
            </a:endParaRPr>
          </a:p>
        </p:txBody>
      </p:sp>
      <p:sp>
        <p:nvSpPr>
          <p:cNvPr id="12" name="Content Placeholder 2">
            <a:extLst>
              <a:ext uri="{FF2B5EF4-FFF2-40B4-BE49-F238E27FC236}">
                <a16:creationId xmlns:a16="http://schemas.microsoft.com/office/drawing/2014/main" id="{F08D8074-363A-4CCE-9BF1-0924FCB5013E}"/>
              </a:ext>
            </a:extLst>
          </p:cNvPr>
          <p:cNvSpPr txBox="1">
            <a:spLocks/>
          </p:cNvSpPr>
          <p:nvPr/>
        </p:nvSpPr>
        <p:spPr bwMode="auto">
          <a:xfrm>
            <a:off x="381000" y="2209800"/>
            <a:ext cx="8382000" cy="4038600"/>
          </a:xfrm>
          <a:prstGeom prst="rect">
            <a:avLst/>
          </a:prstGeom>
          <a:noFill/>
          <a:ln w="9525">
            <a:noFill/>
            <a:miter lim="800000"/>
            <a:headEnd/>
            <a:tailEnd/>
          </a:ln>
        </p:spPr>
        <p:txBody>
          <a:bodyPr/>
          <a:lstStyle/>
          <a:p>
            <a:pPr marL="342900" indent="-342900" algn="just">
              <a:spcBef>
                <a:spcPct val="20000"/>
              </a:spcBef>
              <a:buFont typeface="Wingdings" pitchFamily="2" charset="2"/>
              <a:buChar char="ü"/>
              <a:defRPr/>
            </a:pPr>
            <a:endParaRPr lang="en-US" sz="2000" kern="0" dirty="0">
              <a:solidFill>
                <a:srgbClr val="000000"/>
              </a:solidFill>
              <a:latin typeface="Times New Roman"/>
            </a:endParaRPr>
          </a:p>
          <a:p>
            <a:pPr marL="342900" indent="-342900" algn="just">
              <a:spcBef>
                <a:spcPct val="20000"/>
              </a:spcBef>
              <a:defRPr/>
            </a:pPr>
            <a:endParaRPr lang="en-US" sz="2000" kern="0" dirty="0">
              <a:solidFill>
                <a:srgbClr val="000000"/>
              </a:solidFill>
              <a:latin typeface="Times New Roman"/>
            </a:endParaRPr>
          </a:p>
        </p:txBody>
      </p:sp>
      <p:graphicFrame>
        <p:nvGraphicFramePr>
          <p:cNvPr id="13" name="Table 12">
            <a:extLst>
              <a:ext uri="{FF2B5EF4-FFF2-40B4-BE49-F238E27FC236}">
                <a16:creationId xmlns:a16="http://schemas.microsoft.com/office/drawing/2014/main" id="{3DF41F25-4716-44D3-9422-B4CB0F64EA6F}"/>
              </a:ext>
            </a:extLst>
          </p:cNvPr>
          <p:cNvGraphicFramePr>
            <a:graphicFrameLocks noGrp="1"/>
          </p:cNvGraphicFramePr>
          <p:nvPr/>
        </p:nvGraphicFramePr>
        <p:xfrm>
          <a:off x="381000" y="1981200"/>
          <a:ext cx="8382001" cy="4343399"/>
        </p:xfrm>
        <a:graphic>
          <a:graphicData uri="http://schemas.openxmlformats.org/drawingml/2006/table">
            <a:tbl>
              <a:tblPr firstRow="1" bandRow="1">
                <a:tableStyleId>{5C22544A-7EE6-4342-B048-85BDC9FD1C3A}</a:tableStyleId>
              </a:tblPr>
              <a:tblGrid>
                <a:gridCol w="543277">
                  <a:extLst>
                    <a:ext uri="{9D8B030D-6E8A-4147-A177-3AD203B41FA5}">
                      <a16:colId xmlns:a16="http://schemas.microsoft.com/office/drawing/2014/main" val="20000"/>
                    </a:ext>
                  </a:extLst>
                </a:gridCol>
                <a:gridCol w="3492500">
                  <a:extLst>
                    <a:ext uri="{9D8B030D-6E8A-4147-A177-3AD203B41FA5}">
                      <a16:colId xmlns:a16="http://schemas.microsoft.com/office/drawing/2014/main" val="20001"/>
                    </a:ext>
                  </a:extLst>
                </a:gridCol>
                <a:gridCol w="698500">
                  <a:extLst>
                    <a:ext uri="{9D8B030D-6E8A-4147-A177-3AD203B41FA5}">
                      <a16:colId xmlns:a16="http://schemas.microsoft.com/office/drawing/2014/main" val="20002"/>
                    </a:ext>
                  </a:extLst>
                </a:gridCol>
                <a:gridCol w="3647724">
                  <a:extLst>
                    <a:ext uri="{9D8B030D-6E8A-4147-A177-3AD203B41FA5}">
                      <a16:colId xmlns:a16="http://schemas.microsoft.com/office/drawing/2014/main" val="20003"/>
                    </a:ext>
                  </a:extLst>
                </a:gridCol>
              </a:tblGrid>
              <a:tr h="312239">
                <a:tc>
                  <a:txBody>
                    <a:bodyPr/>
                    <a:lstStyle/>
                    <a:p>
                      <a:pPr marL="0" marR="0" algn="ctr">
                        <a:spcBef>
                          <a:spcPts val="0"/>
                        </a:spcBef>
                        <a:spcAft>
                          <a:spcPts val="0"/>
                        </a:spcAft>
                      </a:pPr>
                      <a:r>
                        <a:rPr lang="en-US" sz="1800" b="1" dirty="0">
                          <a:latin typeface="Times New Roman"/>
                          <a:ea typeface="Times New Roman"/>
                        </a:rPr>
                        <a:t>Bit</a:t>
                      </a:r>
                      <a:endParaRPr lang="en-US" sz="1800" dirty="0">
                        <a:latin typeface="Times New Roman"/>
                        <a:ea typeface="Times New Roman"/>
                      </a:endParaRPr>
                    </a:p>
                  </a:txBody>
                  <a:tcPr marL="68580" marR="68580" marT="0" marB="0"/>
                </a:tc>
                <a:tc>
                  <a:txBody>
                    <a:bodyPr/>
                    <a:lstStyle/>
                    <a:p>
                      <a:pPr marL="0" marR="0" algn="ctr">
                        <a:spcBef>
                          <a:spcPts val="0"/>
                        </a:spcBef>
                        <a:spcAft>
                          <a:spcPts val="0"/>
                        </a:spcAft>
                      </a:pPr>
                      <a:r>
                        <a:rPr lang="en-US" sz="1800" b="1" dirty="0">
                          <a:latin typeface="Times New Roman"/>
                          <a:ea typeface="Times New Roman"/>
                        </a:rPr>
                        <a:t>Description</a:t>
                      </a:r>
                      <a:endParaRPr lang="en-US" sz="1800" dirty="0">
                        <a:latin typeface="Times New Roman"/>
                        <a:ea typeface="Times New Roman"/>
                      </a:endParaRPr>
                    </a:p>
                  </a:txBody>
                  <a:tcPr marL="68580" marR="68580" marT="0" marB="0"/>
                </a:tc>
                <a:tc>
                  <a:txBody>
                    <a:bodyPr/>
                    <a:lstStyle/>
                    <a:p>
                      <a:pPr marL="0" marR="0" algn="ctr">
                        <a:spcBef>
                          <a:spcPts val="0"/>
                        </a:spcBef>
                        <a:spcAft>
                          <a:spcPts val="0"/>
                        </a:spcAft>
                      </a:pPr>
                      <a:r>
                        <a:rPr lang="en-US" sz="1800" b="1" dirty="0">
                          <a:latin typeface="Times New Roman"/>
                          <a:ea typeface="Times New Roman"/>
                        </a:rPr>
                        <a:t>Bit</a:t>
                      </a:r>
                      <a:endParaRPr lang="en-US" sz="1800" dirty="0">
                        <a:latin typeface="Times New Roman"/>
                        <a:ea typeface="Times New Roman"/>
                      </a:endParaRPr>
                    </a:p>
                  </a:txBody>
                  <a:tcPr marL="68580" marR="68580" marT="0" marB="0"/>
                </a:tc>
                <a:tc>
                  <a:txBody>
                    <a:bodyPr/>
                    <a:lstStyle/>
                    <a:p>
                      <a:pPr marL="0" marR="0" algn="ctr">
                        <a:spcBef>
                          <a:spcPts val="0"/>
                        </a:spcBef>
                        <a:spcAft>
                          <a:spcPts val="0"/>
                        </a:spcAft>
                      </a:pPr>
                      <a:r>
                        <a:rPr lang="en-US" sz="1800" b="1" dirty="0">
                          <a:latin typeface="Times New Roman"/>
                          <a:ea typeface="Times New Roman"/>
                        </a:rPr>
                        <a:t>Description</a:t>
                      </a:r>
                      <a:endParaRPr lang="en-US" sz="1800" dirty="0">
                        <a:latin typeface="Times New Roman"/>
                        <a:ea typeface="Times New Roman"/>
                      </a:endParaRPr>
                    </a:p>
                  </a:txBody>
                  <a:tcPr marL="68580" marR="68580" marT="0" marB="0"/>
                </a:tc>
                <a:extLst>
                  <a:ext uri="{0D108BD9-81ED-4DB2-BD59-A6C34878D82A}">
                    <a16:rowId xmlns:a16="http://schemas.microsoft.com/office/drawing/2014/main" val="10000"/>
                  </a:ext>
                </a:extLst>
              </a:tr>
              <a:tr h="708462">
                <a:tc>
                  <a:txBody>
                    <a:bodyPr/>
                    <a:lstStyle/>
                    <a:p>
                      <a:pPr marL="0" marR="0" algn="ctr">
                        <a:spcBef>
                          <a:spcPts val="0"/>
                        </a:spcBef>
                        <a:spcAft>
                          <a:spcPts val="0"/>
                        </a:spcAft>
                      </a:pPr>
                      <a:endParaRPr lang="en-US" sz="1400" dirty="0">
                        <a:latin typeface="Times New Roman"/>
                        <a:ea typeface="Times New Roman"/>
                      </a:endParaRPr>
                    </a:p>
                    <a:p>
                      <a:pPr marL="0" marR="0" algn="ctr">
                        <a:spcBef>
                          <a:spcPts val="0"/>
                        </a:spcBef>
                        <a:spcAft>
                          <a:spcPts val="0"/>
                        </a:spcAft>
                      </a:pPr>
                      <a:r>
                        <a:rPr lang="en-US" sz="1400" dirty="0">
                          <a:latin typeface="Times New Roman"/>
                          <a:ea typeface="Times New Roman"/>
                        </a:rPr>
                        <a:t>D0</a:t>
                      </a:r>
                    </a:p>
                  </a:txBody>
                  <a:tcPr marL="68580" marR="68580" marT="0" marB="0"/>
                </a:tc>
                <a:tc>
                  <a:txBody>
                    <a:bodyPr/>
                    <a:lstStyle/>
                    <a:p>
                      <a:pPr marL="0" marR="0" algn="just">
                        <a:spcBef>
                          <a:spcPts val="0"/>
                        </a:spcBef>
                        <a:spcAft>
                          <a:spcPts val="0"/>
                        </a:spcAft>
                      </a:pPr>
                      <a:r>
                        <a:rPr lang="en-US" sz="1400" dirty="0">
                          <a:latin typeface="Times New Roman"/>
                          <a:ea typeface="Times New Roman"/>
                        </a:rPr>
                        <a:t>Port C lower (C</a:t>
                      </a:r>
                      <a:r>
                        <a:rPr lang="en-US" sz="1400" baseline="-25000" dirty="0">
                          <a:latin typeface="Times New Roman"/>
                          <a:ea typeface="Times New Roman"/>
                        </a:rPr>
                        <a:t>L</a:t>
                      </a:r>
                      <a:r>
                        <a:rPr lang="en-US" sz="1400" dirty="0">
                          <a:latin typeface="Times New Roman"/>
                          <a:ea typeface="Times New Roman"/>
                        </a:rPr>
                        <a:t>) I/O mode selector</a:t>
                      </a:r>
                    </a:p>
                    <a:p>
                      <a:pPr marL="0" marR="0" algn="just">
                        <a:spcBef>
                          <a:spcPts val="0"/>
                        </a:spcBef>
                        <a:spcAft>
                          <a:spcPts val="0"/>
                        </a:spcAft>
                      </a:pPr>
                      <a:r>
                        <a:rPr lang="en-US" sz="1400" dirty="0">
                          <a:latin typeface="Times New Roman"/>
                          <a:ea typeface="Times New Roman"/>
                        </a:rPr>
                        <a:t>D0 = 1; Sets C</a:t>
                      </a:r>
                      <a:r>
                        <a:rPr lang="en-US" sz="1400" baseline="-25000" dirty="0">
                          <a:latin typeface="Times New Roman"/>
                          <a:ea typeface="Times New Roman"/>
                        </a:rPr>
                        <a:t>L </a:t>
                      </a:r>
                      <a:r>
                        <a:rPr lang="en-US" sz="1400" dirty="0">
                          <a:latin typeface="Times New Roman"/>
                          <a:ea typeface="Times New Roman"/>
                        </a:rPr>
                        <a:t>as Input Port</a:t>
                      </a:r>
                    </a:p>
                    <a:p>
                      <a:pPr marL="0" marR="0" algn="just">
                        <a:spcBef>
                          <a:spcPts val="0"/>
                        </a:spcBef>
                        <a:spcAft>
                          <a:spcPts val="0"/>
                        </a:spcAft>
                      </a:pPr>
                      <a:r>
                        <a:rPr lang="en-US" sz="1400" dirty="0">
                          <a:latin typeface="Times New Roman"/>
                          <a:ea typeface="Times New Roman"/>
                        </a:rPr>
                        <a:t>D0 = 0; Sets C</a:t>
                      </a:r>
                      <a:r>
                        <a:rPr lang="en-US" sz="1400" baseline="-25000" dirty="0">
                          <a:latin typeface="Times New Roman"/>
                          <a:ea typeface="Times New Roman"/>
                        </a:rPr>
                        <a:t>L </a:t>
                      </a:r>
                      <a:r>
                        <a:rPr lang="en-US" sz="1400" dirty="0">
                          <a:latin typeface="Times New Roman"/>
                          <a:ea typeface="Times New Roman"/>
                        </a:rPr>
                        <a:t>as Output Port</a:t>
                      </a:r>
                    </a:p>
                  </a:txBody>
                  <a:tcPr marL="68580" marR="68580" marT="0" marB="0"/>
                </a:tc>
                <a:tc>
                  <a:txBody>
                    <a:bodyPr/>
                    <a:lstStyle/>
                    <a:p>
                      <a:pPr marL="0" marR="0" algn="ctr">
                        <a:spcBef>
                          <a:spcPts val="0"/>
                        </a:spcBef>
                        <a:spcAft>
                          <a:spcPts val="0"/>
                        </a:spcAft>
                      </a:pPr>
                      <a:endParaRPr lang="en-US" sz="1400" dirty="0">
                        <a:latin typeface="Times New Roman"/>
                        <a:ea typeface="Times New Roman"/>
                      </a:endParaRPr>
                    </a:p>
                    <a:p>
                      <a:pPr marL="0" marR="0" algn="ctr">
                        <a:spcBef>
                          <a:spcPts val="0"/>
                        </a:spcBef>
                        <a:spcAft>
                          <a:spcPts val="0"/>
                        </a:spcAft>
                      </a:pPr>
                      <a:r>
                        <a:rPr lang="en-US" sz="1400" dirty="0">
                          <a:latin typeface="Times New Roman"/>
                          <a:ea typeface="Times New Roman"/>
                        </a:rPr>
                        <a:t>D4</a:t>
                      </a:r>
                    </a:p>
                  </a:txBody>
                  <a:tcPr marL="68580" marR="68580" marT="0" marB="0"/>
                </a:tc>
                <a:tc>
                  <a:txBody>
                    <a:bodyPr/>
                    <a:lstStyle/>
                    <a:p>
                      <a:pPr marL="0" marR="0" algn="just">
                        <a:spcBef>
                          <a:spcPts val="0"/>
                        </a:spcBef>
                        <a:spcAft>
                          <a:spcPts val="0"/>
                        </a:spcAft>
                      </a:pPr>
                      <a:r>
                        <a:rPr lang="en-US" sz="1400" dirty="0">
                          <a:latin typeface="Times New Roman"/>
                          <a:ea typeface="Times New Roman"/>
                        </a:rPr>
                        <a:t>Port A I/O mode selector</a:t>
                      </a:r>
                    </a:p>
                    <a:p>
                      <a:pPr marL="0" marR="0" algn="just">
                        <a:spcBef>
                          <a:spcPts val="0"/>
                        </a:spcBef>
                        <a:spcAft>
                          <a:spcPts val="0"/>
                        </a:spcAft>
                      </a:pPr>
                      <a:r>
                        <a:rPr lang="en-US" sz="1400" dirty="0">
                          <a:latin typeface="Times New Roman"/>
                          <a:ea typeface="Times New Roman"/>
                        </a:rPr>
                        <a:t>D4 = 1; Sets Port A as Input Port</a:t>
                      </a:r>
                    </a:p>
                    <a:p>
                      <a:pPr marL="0" marR="0" algn="just">
                        <a:spcBef>
                          <a:spcPts val="0"/>
                        </a:spcBef>
                        <a:spcAft>
                          <a:spcPts val="0"/>
                        </a:spcAft>
                      </a:pPr>
                      <a:r>
                        <a:rPr lang="en-US" sz="1400" dirty="0">
                          <a:latin typeface="Times New Roman"/>
                          <a:ea typeface="Times New Roman"/>
                        </a:rPr>
                        <a:t>D4 = 0; Sets Port A </a:t>
                      </a:r>
                      <a:r>
                        <a:rPr lang="en-US" sz="1400" baseline="-25000" dirty="0">
                          <a:latin typeface="Times New Roman"/>
                          <a:ea typeface="Times New Roman"/>
                        </a:rPr>
                        <a:t> </a:t>
                      </a:r>
                      <a:r>
                        <a:rPr lang="en-US" sz="1400" dirty="0">
                          <a:latin typeface="Times New Roman"/>
                          <a:ea typeface="Times New Roman"/>
                        </a:rPr>
                        <a:t>as Output Port</a:t>
                      </a:r>
                    </a:p>
                  </a:txBody>
                  <a:tcPr marL="68580" marR="68580" marT="0" marB="0"/>
                </a:tc>
                <a:extLst>
                  <a:ext uri="{0D108BD9-81ED-4DB2-BD59-A6C34878D82A}">
                    <a16:rowId xmlns:a16="http://schemas.microsoft.com/office/drawing/2014/main" val="10001"/>
                  </a:ext>
                </a:extLst>
              </a:tr>
              <a:tr h="1299472">
                <a:tc>
                  <a:txBody>
                    <a:bodyPr/>
                    <a:lstStyle/>
                    <a:p>
                      <a:pPr marL="0" marR="0" algn="ctr">
                        <a:spcBef>
                          <a:spcPts val="0"/>
                        </a:spcBef>
                        <a:spcAft>
                          <a:spcPts val="0"/>
                        </a:spcAft>
                      </a:pPr>
                      <a:endParaRPr lang="en-US" sz="1400" dirty="0">
                        <a:latin typeface="Times New Roman"/>
                        <a:ea typeface="Times New Roman"/>
                      </a:endParaRPr>
                    </a:p>
                    <a:p>
                      <a:pPr marL="0" marR="0" algn="ctr">
                        <a:spcBef>
                          <a:spcPts val="0"/>
                        </a:spcBef>
                        <a:spcAft>
                          <a:spcPts val="0"/>
                        </a:spcAft>
                      </a:pPr>
                      <a:r>
                        <a:rPr lang="en-US" sz="1400" dirty="0">
                          <a:latin typeface="Times New Roman"/>
                          <a:ea typeface="Times New Roman"/>
                        </a:rPr>
                        <a:t>D1</a:t>
                      </a:r>
                    </a:p>
                  </a:txBody>
                  <a:tcPr marL="68580" marR="68580" marT="0" marB="0"/>
                </a:tc>
                <a:tc>
                  <a:txBody>
                    <a:bodyPr/>
                    <a:lstStyle/>
                    <a:p>
                      <a:pPr marL="0" marR="0" algn="just">
                        <a:spcBef>
                          <a:spcPts val="0"/>
                        </a:spcBef>
                        <a:spcAft>
                          <a:spcPts val="0"/>
                        </a:spcAft>
                      </a:pPr>
                      <a:r>
                        <a:rPr lang="en-US" sz="1400" dirty="0">
                          <a:latin typeface="Times New Roman"/>
                          <a:ea typeface="Times New Roman"/>
                        </a:rPr>
                        <a:t>Port B I/O mode selector</a:t>
                      </a:r>
                    </a:p>
                    <a:p>
                      <a:pPr marL="0" marR="0" algn="just">
                        <a:spcBef>
                          <a:spcPts val="0"/>
                        </a:spcBef>
                        <a:spcAft>
                          <a:spcPts val="0"/>
                        </a:spcAft>
                      </a:pPr>
                      <a:r>
                        <a:rPr lang="en-US" sz="1400" dirty="0">
                          <a:latin typeface="Times New Roman"/>
                          <a:ea typeface="Times New Roman"/>
                        </a:rPr>
                        <a:t>D1 = 1; Sets Port B as Input Port</a:t>
                      </a:r>
                    </a:p>
                    <a:p>
                      <a:pPr marL="0" marR="0" algn="just">
                        <a:spcBef>
                          <a:spcPts val="0"/>
                        </a:spcBef>
                        <a:spcAft>
                          <a:spcPts val="0"/>
                        </a:spcAft>
                      </a:pPr>
                      <a:r>
                        <a:rPr lang="en-US" sz="1400" dirty="0">
                          <a:latin typeface="Times New Roman"/>
                          <a:ea typeface="Times New Roman"/>
                        </a:rPr>
                        <a:t>D1 = 0; Sets Port B </a:t>
                      </a:r>
                      <a:r>
                        <a:rPr lang="en-US" sz="1400" baseline="-25000" dirty="0">
                          <a:latin typeface="Times New Roman"/>
                          <a:ea typeface="Times New Roman"/>
                        </a:rPr>
                        <a:t> </a:t>
                      </a:r>
                      <a:r>
                        <a:rPr lang="en-US" sz="1400" dirty="0">
                          <a:latin typeface="Times New Roman"/>
                          <a:ea typeface="Times New Roman"/>
                        </a:rPr>
                        <a:t>as Output Port</a:t>
                      </a:r>
                    </a:p>
                  </a:txBody>
                  <a:tcPr marL="68580" marR="68580" marT="0" marB="0"/>
                </a:tc>
                <a:tc>
                  <a:txBody>
                    <a:bodyPr/>
                    <a:lstStyle/>
                    <a:p>
                      <a:pPr marL="0" marR="0" algn="ctr">
                        <a:spcBef>
                          <a:spcPts val="0"/>
                        </a:spcBef>
                        <a:spcAft>
                          <a:spcPts val="0"/>
                        </a:spcAft>
                      </a:pPr>
                      <a:r>
                        <a:rPr lang="en-US" sz="1400" dirty="0">
                          <a:latin typeface="Times New Roman"/>
                          <a:ea typeface="Times New Roman"/>
                        </a:rPr>
                        <a:t>D5, D6</a:t>
                      </a:r>
                    </a:p>
                  </a:txBody>
                  <a:tcPr marL="68580" marR="68580" marT="0" marB="0"/>
                </a:tc>
                <a:tc>
                  <a:txBody>
                    <a:bodyPr/>
                    <a:lstStyle/>
                    <a:p>
                      <a:pPr marL="0" marR="0" algn="just">
                        <a:spcBef>
                          <a:spcPts val="0"/>
                        </a:spcBef>
                        <a:spcAft>
                          <a:spcPts val="0"/>
                        </a:spcAft>
                      </a:pPr>
                      <a:r>
                        <a:rPr lang="en-US" sz="1400" dirty="0">
                          <a:latin typeface="Times New Roman"/>
                          <a:ea typeface="Times New Roman"/>
                        </a:rPr>
                        <a:t>Mode Selector for Port C upper and Port A</a:t>
                      </a:r>
                    </a:p>
                    <a:p>
                      <a:pPr marL="0" marR="0" algn="just">
                        <a:spcBef>
                          <a:spcPts val="0"/>
                        </a:spcBef>
                        <a:spcAft>
                          <a:spcPts val="0"/>
                        </a:spcAft>
                      </a:pPr>
                      <a:r>
                        <a:rPr lang="en-US" sz="1400" dirty="0">
                          <a:latin typeface="Times New Roman"/>
                          <a:ea typeface="Times New Roman"/>
                        </a:rPr>
                        <a:t>D6 D5 = 00; Mode 0 – Simple I/O mode</a:t>
                      </a:r>
                    </a:p>
                    <a:p>
                      <a:pPr marL="0" marR="0" algn="just">
                        <a:spcBef>
                          <a:spcPts val="0"/>
                        </a:spcBef>
                        <a:spcAft>
                          <a:spcPts val="0"/>
                        </a:spcAft>
                      </a:pPr>
                      <a:r>
                        <a:rPr lang="en-US" sz="1400" dirty="0">
                          <a:latin typeface="Times New Roman"/>
                          <a:ea typeface="Times New Roman"/>
                        </a:rPr>
                        <a:t>D6 D5 = 01; Mode 1 – Handshake Mode. Port A uses 3 bits of </a:t>
                      </a:r>
                      <a:r>
                        <a:rPr lang="en-US" sz="1400" baseline="0" dirty="0">
                          <a:latin typeface="Times New Roman"/>
                          <a:ea typeface="Times New Roman"/>
                        </a:rPr>
                        <a:t> </a:t>
                      </a:r>
                      <a:r>
                        <a:rPr lang="en-US" sz="1400" dirty="0">
                          <a:latin typeface="Times New Roman"/>
                          <a:ea typeface="Times New Roman"/>
                        </a:rPr>
                        <a:t>Port C as handshake signals</a:t>
                      </a:r>
                    </a:p>
                    <a:p>
                      <a:pPr marL="0" marR="0" algn="just">
                        <a:spcBef>
                          <a:spcPts val="0"/>
                        </a:spcBef>
                        <a:spcAft>
                          <a:spcPts val="0"/>
                        </a:spcAft>
                      </a:pPr>
                      <a:r>
                        <a:rPr lang="en-US" sz="1400" dirty="0">
                          <a:latin typeface="Times New Roman"/>
                          <a:ea typeface="Times New Roman"/>
                        </a:rPr>
                        <a:t>D6 D5 = 1X; Mode 2. X can be 0 or 1 – Port A functions as Bi-directional Port</a:t>
                      </a:r>
                    </a:p>
                  </a:txBody>
                  <a:tcPr marL="68580" marR="68580" marT="0" marB="0"/>
                </a:tc>
                <a:extLst>
                  <a:ext uri="{0D108BD9-81ED-4DB2-BD59-A6C34878D82A}">
                    <a16:rowId xmlns:a16="http://schemas.microsoft.com/office/drawing/2014/main" val="10002"/>
                  </a:ext>
                </a:extLst>
              </a:tr>
              <a:tr h="1314764">
                <a:tc>
                  <a:txBody>
                    <a:bodyPr/>
                    <a:lstStyle/>
                    <a:p>
                      <a:pPr marL="0" marR="0" algn="ctr">
                        <a:spcBef>
                          <a:spcPts val="0"/>
                        </a:spcBef>
                        <a:spcAft>
                          <a:spcPts val="0"/>
                        </a:spcAft>
                      </a:pPr>
                      <a:endParaRPr lang="en-US" sz="1400" dirty="0">
                        <a:latin typeface="Times New Roman"/>
                        <a:ea typeface="Times New Roman"/>
                      </a:endParaRPr>
                    </a:p>
                    <a:p>
                      <a:pPr marL="0" marR="0" algn="ctr">
                        <a:spcBef>
                          <a:spcPts val="0"/>
                        </a:spcBef>
                        <a:spcAft>
                          <a:spcPts val="0"/>
                        </a:spcAft>
                      </a:pPr>
                      <a:r>
                        <a:rPr lang="en-US" sz="1400" dirty="0">
                          <a:latin typeface="Times New Roman"/>
                          <a:ea typeface="Times New Roman"/>
                        </a:rPr>
                        <a:t>D2</a:t>
                      </a:r>
                    </a:p>
                  </a:txBody>
                  <a:tcPr marL="68580" marR="68580" marT="0" marB="0"/>
                </a:tc>
                <a:tc>
                  <a:txBody>
                    <a:bodyPr/>
                    <a:lstStyle/>
                    <a:p>
                      <a:pPr marL="0" marR="0" algn="just">
                        <a:spcBef>
                          <a:spcPts val="0"/>
                        </a:spcBef>
                        <a:spcAft>
                          <a:spcPts val="0"/>
                        </a:spcAft>
                      </a:pPr>
                      <a:r>
                        <a:rPr lang="en-US" sz="1400" dirty="0">
                          <a:latin typeface="Times New Roman"/>
                          <a:ea typeface="Times New Roman"/>
                        </a:rPr>
                        <a:t>Mode Selector for Port C lower and Port B</a:t>
                      </a:r>
                    </a:p>
                    <a:p>
                      <a:pPr marL="0" marR="0" algn="just">
                        <a:spcBef>
                          <a:spcPts val="0"/>
                        </a:spcBef>
                        <a:spcAft>
                          <a:spcPts val="0"/>
                        </a:spcAft>
                      </a:pPr>
                      <a:r>
                        <a:rPr lang="en-US" sz="1400" dirty="0">
                          <a:latin typeface="Times New Roman"/>
                          <a:ea typeface="Times New Roman"/>
                        </a:rPr>
                        <a:t>D2 = 0; Mode 0 – Port B functions as 8 bit I/O Port. Port C lower functions as 4 bit Port.</a:t>
                      </a:r>
                    </a:p>
                    <a:p>
                      <a:pPr marL="0" marR="0" algn="just">
                        <a:spcBef>
                          <a:spcPts val="0"/>
                        </a:spcBef>
                        <a:spcAft>
                          <a:spcPts val="0"/>
                        </a:spcAft>
                      </a:pPr>
                      <a:r>
                        <a:rPr lang="en-US" sz="1400" dirty="0">
                          <a:latin typeface="Times New Roman"/>
                          <a:ea typeface="Times New Roman"/>
                        </a:rPr>
                        <a:t>D2 = 1; Mode 1 – Handshake Mode. Port B uses 3 bits of </a:t>
                      </a:r>
                      <a:r>
                        <a:rPr lang="en-US" sz="1400" baseline="0" dirty="0">
                          <a:latin typeface="Times New Roman"/>
                          <a:ea typeface="Times New Roman"/>
                        </a:rPr>
                        <a:t> </a:t>
                      </a:r>
                      <a:r>
                        <a:rPr lang="en-US" sz="1400" dirty="0">
                          <a:latin typeface="Times New Roman"/>
                          <a:ea typeface="Times New Roman"/>
                        </a:rPr>
                        <a:t>Port C as handshake signals</a:t>
                      </a:r>
                    </a:p>
                  </a:txBody>
                  <a:tcPr marL="68580" marR="68580" marT="0" marB="0"/>
                </a:tc>
                <a:tc>
                  <a:txBody>
                    <a:bodyPr/>
                    <a:lstStyle/>
                    <a:p>
                      <a:pPr marL="0" marR="0" algn="ctr">
                        <a:spcBef>
                          <a:spcPts val="0"/>
                        </a:spcBef>
                        <a:spcAft>
                          <a:spcPts val="0"/>
                        </a:spcAft>
                      </a:pPr>
                      <a:r>
                        <a:rPr lang="en-US" sz="1400">
                          <a:latin typeface="Times New Roman"/>
                          <a:ea typeface="Times New Roman"/>
                        </a:rPr>
                        <a:t>D7</a:t>
                      </a:r>
                    </a:p>
                  </a:txBody>
                  <a:tcPr marL="68580" marR="68580" marT="0" marB="0"/>
                </a:tc>
                <a:tc>
                  <a:txBody>
                    <a:bodyPr/>
                    <a:lstStyle/>
                    <a:p>
                      <a:pPr marL="0" marR="0" algn="just">
                        <a:spcBef>
                          <a:spcPts val="0"/>
                        </a:spcBef>
                        <a:spcAft>
                          <a:spcPts val="0"/>
                        </a:spcAft>
                      </a:pPr>
                      <a:r>
                        <a:rPr lang="en-US" sz="1400" dirty="0">
                          <a:latin typeface="Times New Roman"/>
                          <a:ea typeface="Times New Roman"/>
                        </a:rPr>
                        <a:t>Control/Data mode selector for Port C</a:t>
                      </a:r>
                    </a:p>
                    <a:p>
                      <a:pPr marL="0" marR="0" algn="just">
                        <a:spcBef>
                          <a:spcPts val="0"/>
                        </a:spcBef>
                        <a:spcAft>
                          <a:spcPts val="0"/>
                        </a:spcAft>
                      </a:pPr>
                      <a:r>
                        <a:rPr lang="en-US" sz="1400" dirty="0">
                          <a:latin typeface="Times New Roman"/>
                          <a:ea typeface="Times New Roman"/>
                        </a:rPr>
                        <a:t>D7 = 1; I/O mode.</a:t>
                      </a:r>
                    </a:p>
                    <a:p>
                      <a:pPr marL="0" marR="0" algn="just">
                        <a:spcBef>
                          <a:spcPts val="0"/>
                        </a:spcBef>
                        <a:spcAft>
                          <a:spcPts val="0"/>
                        </a:spcAft>
                      </a:pPr>
                      <a:r>
                        <a:rPr lang="en-US" sz="1400" dirty="0">
                          <a:latin typeface="Times New Roman"/>
                          <a:ea typeface="Times New Roman"/>
                        </a:rPr>
                        <a:t>D7 = 0; Bit Set/Reset (BSR) mode. Functions as the control/status lines for Port A and B. The bits of Port C can be set or reset just as if they were output ports. </a:t>
                      </a:r>
                    </a:p>
                  </a:txBody>
                  <a:tcPr marL="68580" marR="68580" marT="0" marB="0"/>
                </a:tc>
                <a:extLst>
                  <a:ext uri="{0D108BD9-81ED-4DB2-BD59-A6C34878D82A}">
                    <a16:rowId xmlns:a16="http://schemas.microsoft.com/office/drawing/2014/main" val="10003"/>
                  </a:ext>
                </a:extLst>
              </a:tr>
              <a:tr h="708462">
                <a:tc>
                  <a:txBody>
                    <a:bodyPr/>
                    <a:lstStyle/>
                    <a:p>
                      <a:pPr marL="0" marR="0" algn="ctr">
                        <a:spcBef>
                          <a:spcPts val="0"/>
                        </a:spcBef>
                        <a:spcAft>
                          <a:spcPts val="0"/>
                        </a:spcAft>
                      </a:pPr>
                      <a:endParaRPr lang="en-US" sz="1400" dirty="0">
                        <a:latin typeface="Times New Roman"/>
                        <a:ea typeface="Times New Roman"/>
                      </a:endParaRPr>
                    </a:p>
                    <a:p>
                      <a:pPr marL="0" marR="0" algn="ctr">
                        <a:spcBef>
                          <a:spcPts val="0"/>
                        </a:spcBef>
                        <a:spcAft>
                          <a:spcPts val="0"/>
                        </a:spcAft>
                      </a:pPr>
                      <a:r>
                        <a:rPr lang="en-US" sz="1400" dirty="0">
                          <a:latin typeface="Times New Roman"/>
                          <a:ea typeface="Times New Roman"/>
                        </a:rPr>
                        <a:t>D3</a:t>
                      </a:r>
                    </a:p>
                  </a:txBody>
                  <a:tcPr marL="68580" marR="68580" marT="0" marB="0"/>
                </a:tc>
                <a:tc>
                  <a:txBody>
                    <a:bodyPr/>
                    <a:lstStyle/>
                    <a:p>
                      <a:pPr marL="0" marR="0" algn="just">
                        <a:spcBef>
                          <a:spcPts val="0"/>
                        </a:spcBef>
                        <a:spcAft>
                          <a:spcPts val="0"/>
                        </a:spcAft>
                      </a:pPr>
                      <a:r>
                        <a:rPr lang="en-US" sz="1400" dirty="0">
                          <a:latin typeface="Times New Roman"/>
                          <a:ea typeface="Times New Roman"/>
                        </a:rPr>
                        <a:t>Port C Upper (C</a:t>
                      </a:r>
                      <a:r>
                        <a:rPr lang="en-US" sz="1400" baseline="-25000" dirty="0">
                          <a:latin typeface="Times New Roman"/>
                          <a:ea typeface="Times New Roman"/>
                        </a:rPr>
                        <a:t>U</a:t>
                      </a:r>
                      <a:r>
                        <a:rPr lang="en-US" sz="1400" dirty="0">
                          <a:latin typeface="Times New Roman"/>
                          <a:ea typeface="Times New Roman"/>
                        </a:rPr>
                        <a:t>) I/O mode selector</a:t>
                      </a:r>
                    </a:p>
                    <a:p>
                      <a:pPr marL="0" marR="0" algn="just">
                        <a:spcBef>
                          <a:spcPts val="0"/>
                        </a:spcBef>
                        <a:spcAft>
                          <a:spcPts val="0"/>
                        </a:spcAft>
                      </a:pPr>
                      <a:r>
                        <a:rPr lang="en-US" sz="1400" dirty="0">
                          <a:latin typeface="Times New Roman"/>
                          <a:ea typeface="Times New Roman"/>
                        </a:rPr>
                        <a:t>D3 = 1; Sets C</a:t>
                      </a:r>
                      <a:r>
                        <a:rPr lang="en-US" sz="1400" baseline="-25000" dirty="0">
                          <a:latin typeface="Times New Roman"/>
                          <a:ea typeface="Times New Roman"/>
                        </a:rPr>
                        <a:t>U </a:t>
                      </a:r>
                      <a:r>
                        <a:rPr lang="en-US" sz="1400" dirty="0">
                          <a:latin typeface="Times New Roman"/>
                          <a:ea typeface="Times New Roman"/>
                        </a:rPr>
                        <a:t>as Input Port</a:t>
                      </a:r>
                    </a:p>
                    <a:p>
                      <a:pPr marL="0" marR="0" algn="just">
                        <a:spcBef>
                          <a:spcPts val="0"/>
                        </a:spcBef>
                        <a:spcAft>
                          <a:spcPts val="0"/>
                        </a:spcAft>
                      </a:pPr>
                      <a:r>
                        <a:rPr lang="en-US" sz="1400" dirty="0">
                          <a:latin typeface="Times New Roman"/>
                          <a:ea typeface="Times New Roman"/>
                        </a:rPr>
                        <a:t>D3 = 0; Sets C</a:t>
                      </a:r>
                      <a:r>
                        <a:rPr lang="en-US" sz="1400" baseline="-25000" dirty="0">
                          <a:latin typeface="Times New Roman"/>
                          <a:ea typeface="Times New Roman"/>
                        </a:rPr>
                        <a:t>U </a:t>
                      </a:r>
                      <a:r>
                        <a:rPr lang="en-US" sz="1400" dirty="0">
                          <a:latin typeface="Times New Roman"/>
                          <a:ea typeface="Times New Roman"/>
                        </a:rPr>
                        <a:t>as Output Port</a:t>
                      </a:r>
                    </a:p>
                  </a:txBody>
                  <a:tcPr marL="68580" marR="68580" marT="0" marB="0"/>
                </a:tc>
                <a:tc>
                  <a:txBody>
                    <a:bodyPr/>
                    <a:lstStyle/>
                    <a:p>
                      <a:endParaRPr lang="en-US" sz="1800"/>
                    </a:p>
                  </a:txBody>
                  <a:tcPr/>
                </a:tc>
                <a:tc>
                  <a:txBody>
                    <a:bodyPr/>
                    <a:lstStyle/>
                    <a:p>
                      <a:endParaRPr lang="en-US" sz="1800" dirty="0"/>
                    </a:p>
                  </a:txBody>
                  <a:tcPr/>
                </a:tc>
                <a:extLst>
                  <a:ext uri="{0D108BD9-81ED-4DB2-BD59-A6C34878D82A}">
                    <a16:rowId xmlns:a16="http://schemas.microsoft.com/office/drawing/2014/main" val="10004"/>
                  </a:ext>
                </a:extLst>
              </a:tr>
            </a:tbl>
          </a:graphicData>
        </a:graphic>
      </p:graphicFrame>
    </p:spTree>
  </p:cSld>
  <p:clrMapOvr>
    <a:masterClrMapping/>
  </p:clrMapOvr>
</p:sld>
</file>

<file path=ppt/theme/theme1.xml><?xml version="1.0" encoding="utf-8"?>
<a:theme xmlns:a="http://schemas.openxmlformats.org/drawingml/2006/main" name="chapter 3.6">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ch-4 presentation1</Template>
  <TotalTime>6565</TotalTime>
  <Words>1034</Words>
  <Application>Microsoft Office PowerPoint</Application>
  <PresentationFormat>On-screen Show (4:3)</PresentationFormat>
  <Paragraphs>190</Paragraphs>
  <Slides>10</Slides>
  <Notes>0</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10</vt:i4>
      </vt:variant>
    </vt:vector>
  </HeadingPairs>
  <TitlesOfParts>
    <vt:vector size="16" baseType="lpstr">
      <vt:lpstr>Arial</vt:lpstr>
      <vt:lpstr>Calibri</vt:lpstr>
      <vt:lpstr>Times New Roman</vt:lpstr>
      <vt:lpstr>Wingdings</vt:lpstr>
      <vt:lpstr>chapter 3.6</vt:lpstr>
      <vt:lpstr>Visio</vt:lpstr>
      <vt:lpstr>Embedded System Design</vt:lpstr>
      <vt:lpstr>Typical Embedded System</vt:lpstr>
      <vt:lpstr>Typical Embedded System</vt:lpstr>
      <vt:lpstr>Typical Embedded System</vt:lpstr>
      <vt:lpstr>Typical Embedded System</vt:lpstr>
      <vt:lpstr>Typical Embedded System</vt:lpstr>
      <vt:lpstr>Typical Embedded System</vt:lpstr>
      <vt:lpstr>Typical Embedded System</vt:lpstr>
      <vt:lpstr>Typical Embedded System</vt:lpstr>
      <vt:lpstr>Typical Embedded System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Embedded System Design</dc:title>
  <dc:creator>Chandra Shaker Arrabotu</dc:creator>
  <cp:lastModifiedBy>Chandra Shaker Arrabotu</cp:lastModifiedBy>
  <cp:revision>1286</cp:revision>
  <dcterms:created xsi:type="dcterms:W3CDTF">2009-10-31T05:17:17Z</dcterms:created>
  <dcterms:modified xsi:type="dcterms:W3CDTF">2020-09-09T19:11:51Z</dcterms:modified>
</cp:coreProperties>
</file>