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56" r:id="rId2"/>
    <p:sldId id="257" r:id="rId3"/>
    <p:sldId id="318" r:id="rId4"/>
    <p:sldId id="306" r:id="rId5"/>
    <p:sldId id="307" r:id="rId6"/>
    <p:sldId id="308" r:id="rId7"/>
    <p:sldId id="309" r:id="rId8"/>
    <p:sldId id="310" r:id="rId9"/>
    <p:sldId id="311" r:id="rId10"/>
    <p:sldId id="312" r:id="rId11"/>
    <p:sldId id="313" r:id="rId12"/>
    <p:sldId id="314" r:id="rId13"/>
    <p:sldId id="315" r:id="rId14"/>
    <p:sldId id="316" r:id="rId15"/>
    <p:sldId id="317"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4" autoAdjust="0"/>
  </p:normalViewPr>
  <p:slideViewPr>
    <p:cSldViewPr>
      <p:cViewPr varScale="1">
        <p:scale>
          <a:sx n="63" d="100"/>
          <a:sy n="63" d="100"/>
        </p:scale>
        <p:origin x="13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dra Shaker Arrabotu" userId="9fa7441b53866eab" providerId="LiveId" clId="{F4C1A986-C394-45B8-9B36-65D4D1AE698C}"/>
    <pc:docChg chg="delSld">
      <pc:chgData name="Chandra Shaker Arrabotu" userId="9fa7441b53866eab" providerId="LiveId" clId="{F4C1A986-C394-45B8-9B36-65D4D1AE698C}" dt="2020-09-02T20:00:31.193" v="80" actId="47"/>
      <pc:docMkLst>
        <pc:docMk/>
      </pc:docMkLst>
      <pc:sldChg chg="del">
        <pc:chgData name="Chandra Shaker Arrabotu" userId="9fa7441b53866eab" providerId="LiveId" clId="{F4C1A986-C394-45B8-9B36-65D4D1AE698C}" dt="2020-09-02T19:59:35.401" v="0" actId="47"/>
        <pc:sldMkLst>
          <pc:docMk/>
          <pc:sldMk cId="0" sldId="258"/>
        </pc:sldMkLst>
      </pc:sldChg>
      <pc:sldChg chg="del">
        <pc:chgData name="Chandra Shaker Arrabotu" userId="9fa7441b53866eab" providerId="LiveId" clId="{F4C1A986-C394-45B8-9B36-65D4D1AE698C}" dt="2020-09-02T19:59:37.265" v="6" actId="47"/>
        <pc:sldMkLst>
          <pc:docMk/>
          <pc:sldMk cId="0" sldId="261"/>
        </pc:sldMkLst>
      </pc:sldChg>
      <pc:sldChg chg="del">
        <pc:chgData name="Chandra Shaker Arrabotu" userId="9fa7441b53866eab" providerId="LiveId" clId="{F4C1A986-C394-45B8-9B36-65D4D1AE698C}" dt="2020-09-02T19:59:35.989" v="1" actId="47"/>
        <pc:sldMkLst>
          <pc:docMk/>
          <pc:sldMk cId="0" sldId="262"/>
        </pc:sldMkLst>
      </pc:sldChg>
      <pc:sldChg chg="del">
        <pc:chgData name="Chandra Shaker Arrabotu" userId="9fa7441b53866eab" providerId="LiveId" clId="{F4C1A986-C394-45B8-9B36-65D4D1AE698C}" dt="2020-09-02T19:59:36.283" v="2" actId="47"/>
        <pc:sldMkLst>
          <pc:docMk/>
          <pc:sldMk cId="0" sldId="271"/>
        </pc:sldMkLst>
      </pc:sldChg>
      <pc:sldChg chg="del">
        <pc:chgData name="Chandra Shaker Arrabotu" userId="9fa7441b53866eab" providerId="LiveId" clId="{F4C1A986-C394-45B8-9B36-65D4D1AE698C}" dt="2020-09-02T19:59:36.513" v="3" actId="47"/>
        <pc:sldMkLst>
          <pc:docMk/>
          <pc:sldMk cId="0" sldId="282"/>
        </pc:sldMkLst>
      </pc:sldChg>
      <pc:sldChg chg="del">
        <pc:chgData name="Chandra Shaker Arrabotu" userId="9fa7441b53866eab" providerId="LiveId" clId="{F4C1A986-C394-45B8-9B36-65D4D1AE698C}" dt="2020-09-02T19:59:36.762" v="4" actId="47"/>
        <pc:sldMkLst>
          <pc:docMk/>
          <pc:sldMk cId="0" sldId="283"/>
        </pc:sldMkLst>
      </pc:sldChg>
      <pc:sldChg chg="del">
        <pc:chgData name="Chandra Shaker Arrabotu" userId="9fa7441b53866eab" providerId="LiveId" clId="{F4C1A986-C394-45B8-9B36-65D4D1AE698C}" dt="2020-09-02T19:59:36.957" v="5" actId="47"/>
        <pc:sldMkLst>
          <pc:docMk/>
          <pc:sldMk cId="0" sldId="284"/>
        </pc:sldMkLst>
      </pc:sldChg>
      <pc:sldChg chg="del">
        <pc:chgData name="Chandra Shaker Arrabotu" userId="9fa7441b53866eab" providerId="LiveId" clId="{F4C1A986-C394-45B8-9B36-65D4D1AE698C}" dt="2020-09-02T19:59:37.485" v="7" actId="47"/>
        <pc:sldMkLst>
          <pc:docMk/>
          <pc:sldMk cId="0" sldId="285"/>
        </pc:sldMkLst>
      </pc:sldChg>
      <pc:sldChg chg="del">
        <pc:chgData name="Chandra Shaker Arrabotu" userId="9fa7441b53866eab" providerId="LiveId" clId="{F4C1A986-C394-45B8-9B36-65D4D1AE698C}" dt="2020-09-02T19:59:37.753" v="8" actId="47"/>
        <pc:sldMkLst>
          <pc:docMk/>
          <pc:sldMk cId="0" sldId="286"/>
        </pc:sldMkLst>
      </pc:sldChg>
      <pc:sldChg chg="del">
        <pc:chgData name="Chandra Shaker Arrabotu" userId="9fa7441b53866eab" providerId="LiveId" clId="{F4C1A986-C394-45B8-9B36-65D4D1AE698C}" dt="2020-09-02T19:59:37.950" v="9" actId="47"/>
        <pc:sldMkLst>
          <pc:docMk/>
          <pc:sldMk cId="0" sldId="287"/>
        </pc:sldMkLst>
      </pc:sldChg>
      <pc:sldChg chg="del">
        <pc:chgData name="Chandra Shaker Arrabotu" userId="9fa7441b53866eab" providerId="LiveId" clId="{F4C1A986-C394-45B8-9B36-65D4D1AE698C}" dt="2020-09-02T19:59:38.162" v="10" actId="47"/>
        <pc:sldMkLst>
          <pc:docMk/>
          <pc:sldMk cId="0" sldId="288"/>
        </pc:sldMkLst>
      </pc:sldChg>
      <pc:sldChg chg="del">
        <pc:chgData name="Chandra Shaker Arrabotu" userId="9fa7441b53866eab" providerId="LiveId" clId="{F4C1A986-C394-45B8-9B36-65D4D1AE698C}" dt="2020-09-02T19:59:38.390" v="11" actId="47"/>
        <pc:sldMkLst>
          <pc:docMk/>
          <pc:sldMk cId="0" sldId="289"/>
        </pc:sldMkLst>
      </pc:sldChg>
      <pc:sldChg chg="del">
        <pc:chgData name="Chandra Shaker Arrabotu" userId="9fa7441b53866eab" providerId="LiveId" clId="{F4C1A986-C394-45B8-9B36-65D4D1AE698C}" dt="2020-09-02T19:59:38.598" v="12" actId="47"/>
        <pc:sldMkLst>
          <pc:docMk/>
          <pc:sldMk cId="0" sldId="290"/>
        </pc:sldMkLst>
      </pc:sldChg>
      <pc:sldChg chg="del">
        <pc:chgData name="Chandra Shaker Arrabotu" userId="9fa7441b53866eab" providerId="LiveId" clId="{F4C1A986-C394-45B8-9B36-65D4D1AE698C}" dt="2020-09-02T19:59:38.804" v="13" actId="47"/>
        <pc:sldMkLst>
          <pc:docMk/>
          <pc:sldMk cId="0" sldId="291"/>
        </pc:sldMkLst>
      </pc:sldChg>
      <pc:sldChg chg="del">
        <pc:chgData name="Chandra Shaker Arrabotu" userId="9fa7441b53866eab" providerId="LiveId" clId="{F4C1A986-C394-45B8-9B36-65D4D1AE698C}" dt="2020-09-02T19:59:39.538" v="14" actId="47"/>
        <pc:sldMkLst>
          <pc:docMk/>
          <pc:sldMk cId="0" sldId="292"/>
        </pc:sldMkLst>
      </pc:sldChg>
      <pc:sldChg chg="del">
        <pc:chgData name="Chandra Shaker Arrabotu" userId="9fa7441b53866eab" providerId="LiveId" clId="{F4C1A986-C394-45B8-9B36-65D4D1AE698C}" dt="2020-09-02T19:59:39.816" v="15" actId="47"/>
        <pc:sldMkLst>
          <pc:docMk/>
          <pc:sldMk cId="0" sldId="293"/>
        </pc:sldMkLst>
      </pc:sldChg>
      <pc:sldChg chg="del">
        <pc:chgData name="Chandra Shaker Arrabotu" userId="9fa7441b53866eab" providerId="LiveId" clId="{F4C1A986-C394-45B8-9B36-65D4D1AE698C}" dt="2020-09-02T19:59:39.996" v="16" actId="47"/>
        <pc:sldMkLst>
          <pc:docMk/>
          <pc:sldMk cId="0" sldId="294"/>
        </pc:sldMkLst>
      </pc:sldChg>
      <pc:sldChg chg="del">
        <pc:chgData name="Chandra Shaker Arrabotu" userId="9fa7441b53866eab" providerId="LiveId" clId="{F4C1A986-C394-45B8-9B36-65D4D1AE698C}" dt="2020-09-02T19:59:40.227" v="17" actId="47"/>
        <pc:sldMkLst>
          <pc:docMk/>
          <pc:sldMk cId="0" sldId="296"/>
        </pc:sldMkLst>
      </pc:sldChg>
      <pc:sldChg chg="del">
        <pc:chgData name="Chandra Shaker Arrabotu" userId="9fa7441b53866eab" providerId="LiveId" clId="{F4C1A986-C394-45B8-9B36-65D4D1AE698C}" dt="2020-09-02T19:59:40.415" v="18" actId="47"/>
        <pc:sldMkLst>
          <pc:docMk/>
          <pc:sldMk cId="0" sldId="297"/>
        </pc:sldMkLst>
      </pc:sldChg>
      <pc:sldChg chg="del">
        <pc:chgData name="Chandra Shaker Arrabotu" userId="9fa7441b53866eab" providerId="LiveId" clId="{F4C1A986-C394-45B8-9B36-65D4D1AE698C}" dt="2020-09-02T19:59:40.628" v="19" actId="47"/>
        <pc:sldMkLst>
          <pc:docMk/>
          <pc:sldMk cId="0" sldId="298"/>
        </pc:sldMkLst>
      </pc:sldChg>
      <pc:sldChg chg="del">
        <pc:chgData name="Chandra Shaker Arrabotu" userId="9fa7441b53866eab" providerId="LiveId" clId="{F4C1A986-C394-45B8-9B36-65D4D1AE698C}" dt="2020-09-02T19:59:41.364" v="20" actId="47"/>
        <pc:sldMkLst>
          <pc:docMk/>
          <pc:sldMk cId="0" sldId="299"/>
        </pc:sldMkLst>
      </pc:sldChg>
      <pc:sldChg chg="del">
        <pc:chgData name="Chandra Shaker Arrabotu" userId="9fa7441b53866eab" providerId="LiveId" clId="{F4C1A986-C394-45B8-9B36-65D4D1AE698C}" dt="2020-09-02T19:59:41.717" v="21" actId="47"/>
        <pc:sldMkLst>
          <pc:docMk/>
          <pc:sldMk cId="0" sldId="300"/>
        </pc:sldMkLst>
      </pc:sldChg>
      <pc:sldChg chg="del">
        <pc:chgData name="Chandra Shaker Arrabotu" userId="9fa7441b53866eab" providerId="LiveId" clId="{F4C1A986-C394-45B8-9B36-65D4D1AE698C}" dt="2020-09-02T19:59:42.434" v="22" actId="47"/>
        <pc:sldMkLst>
          <pc:docMk/>
          <pc:sldMk cId="0" sldId="301"/>
        </pc:sldMkLst>
      </pc:sldChg>
      <pc:sldChg chg="del">
        <pc:chgData name="Chandra Shaker Arrabotu" userId="9fa7441b53866eab" providerId="LiveId" clId="{F4C1A986-C394-45B8-9B36-65D4D1AE698C}" dt="2020-09-02T19:59:44.246" v="23" actId="47"/>
        <pc:sldMkLst>
          <pc:docMk/>
          <pc:sldMk cId="0" sldId="302"/>
        </pc:sldMkLst>
      </pc:sldChg>
      <pc:sldChg chg="del">
        <pc:chgData name="Chandra Shaker Arrabotu" userId="9fa7441b53866eab" providerId="LiveId" clId="{F4C1A986-C394-45B8-9B36-65D4D1AE698C}" dt="2020-09-02T19:59:44.569" v="24" actId="47"/>
        <pc:sldMkLst>
          <pc:docMk/>
          <pc:sldMk cId="0" sldId="303"/>
        </pc:sldMkLst>
      </pc:sldChg>
      <pc:sldChg chg="del">
        <pc:chgData name="Chandra Shaker Arrabotu" userId="9fa7441b53866eab" providerId="LiveId" clId="{F4C1A986-C394-45B8-9B36-65D4D1AE698C}" dt="2020-09-02T19:59:44.803" v="25" actId="47"/>
        <pc:sldMkLst>
          <pc:docMk/>
          <pc:sldMk cId="0" sldId="304"/>
        </pc:sldMkLst>
      </pc:sldChg>
      <pc:sldChg chg="del">
        <pc:chgData name="Chandra Shaker Arrabotu" userId="9fa7441b53866eab" providerId="LiveId" clId="{F4C1A986-C394-45B8-9B36-65D4D1AE698C}" dt="2020-09-02T19:59:45.756" v="26" actId="47"/>
        <pc:sldMkLst>
          <pc:docMk/>
          <pc:sldMk cId="0" sldId="305"/>
        </pc:sldMkLst>
      </pc:sldChg>
      <pc:sldChg chg="del">
        <pc:chgData name="Chandra Shaker Arrabotu" userId="9fa7441b53866eab" providerId="LiveId" clId="{F4C1A986-C394-45B8-9B36-65D4D1AE698C}" dt="2020-09-02T19:59:46.105" v="27" actId="47"/>
        <pc:sldMkLst>
          <pc:docMk/>
          <pc:sldMk cId="0" sldId="319"/>
        </pc:sldMkLst>
      </pc:sldChg>
      <pc:sldChg chg="del">
        <pc:chgData name="Chandra Shaker Arrabotu" userId="9fa7441b53866eab" providerId="LiveId" clId="{F4C1A986-C394-45B8-9B36-65D4D1AE698C}" dt="2020-09-02T19:59:47.282" v="28" actId="47"/>
        <pc:sldMkLst>
          <pc:docMk/>
          <pc:sldMk cId="0" sldId="320"/>
        </pc:sldMkLst>
      </pc:sldChg>
      <pc:sldChg chg="del">
        <pc:chgData name="Chandra Shaker Arrabotu" userId="9fa7441b53866eab" providerId="LiveId" clId="{F4C1A986-C394-45B8-9B36-65D4D1AE698C}" dt="2020-09-02T19:59:59.760" v="29" actId="47"/>
        <pc:sldMkLst>
          <pc:docMk/>
          <pc:sldMk cId="0" sldId="321"/>
        </pc:sldMkLst>
      </pc:sldChg>
      <pc:sldChg chg="del">
        <pc:chgData name="Chandra Shaker Arrabotu" userId="9fa7441b53866eab" providerId="LiveId" clId="{F4C1A986-C394-45B8-9B36-65D4D1AE698C}" dt="2020-09-02T20:00:13.855" v="30" actId="47"/>
        <pc:sldMkLst>
          <pc:docMk/>
          <pc:sldMk cId="0" sldId="322"/>
        </pc:sldMkLst>
      </pc:sldChg>
      <pc:sldChg chg="del">
        <pc:chgData name="Chandra Shaker Arrabotu" userId="9fa7441b53866eab" providerId="LiveId" clId="{F4C1A986-C394-45B8-9B36-65D4D1AE698C}" dt="2020-09-02T20:00:14.192" v="31" actId="47"/>
        <pc:sldMkLst>
          <pc:docMk/>
          <pc:sldMk cId="0" sldId="323"/>
        </pc:sldMkLst>
      </pc:sldChg>
      <pc:sldChg chg="del">
        <pc:chgData name="Chandra Shaker Arrabotu" userId="9fa7441b53866eab" providerId="LiveId" clId="{F4C1A986-C394-45B8-9B36-65D4D1AE698C}" dt="2020-09-02T20:00:15.394" v="32" actId="47"/>
        <pc:sldMkLst>
          <pc:docMk/>
          <pc:sldMk cId="0" sldId="324"/>
        </pc:sldMkLst>
      </pc:sldChg>
      <pc:sldChg chg="del">
        <pc:chgData name="Chandra Shaker Arrabotu" userId="9fa7441b53866eab" providerId="LiveId" clId="{F4C1A986-C394-45B8-9B36-65D4D1AE698C}" dt="2020-09-02T20:00:15.909" v="33" actId="47"/>
        <pc:sldMkLst>
          <pc:docMk/>
          <pc:sldMk cId="0" sldId="325"/>
        </pc:sldMkLst>
      </pc:sldChg>
      <pc:sldChg chg="del">
        <pc:chgData name="Chandra Shaker Arrabotu" userId="9fa7441b53866eab" providerId="LiveId" clId="{F4C1A986-C394-45B8-9B36-65D4D1AE698C}" dt="2020-09-02T20:00:16.489" v="34" actId="47"/>
        <pc:sldMkLst>
          <pc:docMk/>
          <pc:sldMk cId="0" sldId="326"/>
        </pc:sldMkLst>
      </pc:sldChg>
      <pc:sldChg chg="del">
        <pc:chgData name="Chandra Shaker Arrabotu" userId="9fa7441b53866eab" providerId="LiveId" clId="{F4C1A986-C394-45B8-9B36-65D4D1AE698C}" dt="2020-09-02T20:00:16.791" v="35" actId="47"/>
        <pc:sldMkLst>
          <pc:docMk/>
          <pc:sldMk cId="0" sldId="327"/>
        </pc:sldMkLst>
      </pc:sldChg>
      <pc:sldChg chg="del">
        <pc:chgData name="Chandra Shaker Arrabotu" userId="9fa7441b53866eab" providerId="LiveId" clId="{F4C1A986-C394-45B8-9B36-65D4D1AE698C}" dt="2020-09-02T20:00:16.971" v="36" actId="47"/>
        <pc:sldMkLst>
          <pc:docMk/>
          <pc:sldMk cId="0" sldId="329"/>
        </pc:sldMkLst>
      </pc:sldChg>
      <pc:sldChg chg="del">
        <pc:chgData name="Chandra Shaker Arrabotu" userId="9fa7441b53866eab" providerId="LiveId" clId="{F4C1A986-C394-45B8-9B36-65D4D1AE698C}" dt="2020-09-02T20:00:17.188" v="37" actId="47"/>
        <pc:sldMkLst>
          <pc:docMk/>
          <pc:sldMk cId="0" sldId="330"/>
        </pc:sldMkLst>
      </pc:sldChg>
      <pc:sldChg chg="del">
        <pc:chgData name="Chandra Shaker Arrabotu" userId="9fa7441b53866eab" providerId="LiveId" clId="{F4C1A986-C394-45B8-9B36-65D4D1AE698C}" dt="2020-09-02T20:00:17.357" v="38" actId="47"/>
        <pc:sldMkLst>
          <pc:docMk/>
          <pc:sldMk cId="0" sldId="331"/>
        </pc:sldMkLst>
      </pc:sldChg>
      <pc:sldChg chg="del">
        <pc:chgData name="Chandra Shaker Arrabotu" userId="9fa7441b53866eab" providerId="LiveId" clId="{F4C1A986-C394-45B8-9B36-65D4D1AE698C}" dt="2020-09-02T20:00:17.534" v="39" actId="47"/>
        <pc:sldMkLst>
          <pc:docMk/>
          <pc:sldMk cId="0" sldId="332"/>
        </pc:sldMkLst>
      </pc:sldChg>
      <pc:sldChg chg="del">
        <pc:chgData name="Chandra Shaker Arrabotu" userId="9fa7441b53866eab" providerId="LiveId" clId="{F4C1A986-C394-45B8-9B36-65D4D1AE698C}" dt="2020-09-02T20:00:17.835" v="40" actId="47"/>
        <pc:sldMkLst>
          <pc:docMk/>
          <pc:sldMk cId="0" sldId="333"/>
        </pc:sldMkLst>
      </pc:sldChg>
      <pc:sldChg chg="del">
        <pc:chgData name="Chandra Shaker Arrabotu" userId="9fa7441b53866eab" providerId="LiveId" clId="{F4C1A986-C394-45B8-9B36-65D4D1AE698C}" dt="2020-09-02T20:00:18.059" v="41" actId="47"/>
        <pc:sldMkLst>
          <pc:docMk/>
          <pc:sldMk cId="0" sldId="334"/>
        </pc:sldMkLst>
      </pc:sldChg>
      <pc:sldChg chg="del">
        <pc:chgData name="Chandra Shaker Arrabotu" userId="9fa7441b53866eab" providerId="LiveId" clId="{F4C1A986-C394-45B8-9B36-65D4D1AE698C}" dt="2020-09-02T20:00:18.333" v="42" actId="47"/>
        <pc:sldMkLst>
          <pc:docMk/>
          <pc:sldMk cId="0" sldId="335"/>
        </pc:sldMkLst>
      </pc:sldChg>
      <pc:sldChg chg="del">
        <pc:chgData name="Chandra Shaker Arrabotu" userId="9fa7441b53866eab" providerId="LiveId" clId="{F4C1A986-C394-45B8-9B36-65D4D1AE698C}" dt="2020-09-02T20:00:18.521" v="43" actId="47"/>
        <pc:sldMkLst>
          <pc:docMk/>
          <pc:sldMk cId="0" sldId="336"/>
        </pc:sldMkLst>
      </pc:sldChg>
      <pc:sldChg chg="del">
        <pc:chgData name="Chandra Shaker Arrabotu" userId="9fa7441b53866eab" providerId="LiveId" clId="{F4C1A986-C394-45B8-9B36-65D4D1AE698C}" dt="2020-09-02T20:00:18.737" v="44" actId="47"/>
        <pc:sldMkLst>
          <pc:docMk/>
          <pc:sldMk cId="0" sldId="337"/>
        </pc:sldMkLst>
      </pc:sldChg>
      <pc:sldChg chg="del">
        <pc:chgData name="Chandra Shaker Arrabotu" userId="9fa7441b53866eab" providerId="LiveId" clId="{F4C1A986-C394-45B8-9B36-65D4D1AE698C}" dt="2020-09-02T20:00:18.918" v="45" actId="47"/>
        <pc:sldMkLst>
          <pc:docMk/>
          <pc:sldMk cId="0" sldId="338"/>
        </pc:sldMkLst>
      </pc:sldChg>
      <pc:sldChg chg="del">
        <pc:chgData name="Chandra Shaker Arrabotu" userId="9fa7441b53866eab" providerId="LiveId" clId="{F4C1A986-C394-45B8-9B36-65D4D1AE698C}" dt="2020-09-02T20:00:19.192" v="46" actId="47"/>
        <pc:sldMkLst>
          <pc:docMk/>
          <pc:sldMk cId="0" sldId="339"/>
        </pc:sldMkLst>
      </pc:sldChg>
      <pc:sldChg chg="del">
        <pc:chgData name="Chandra Shaker Arrabotu" userId="9fa7441b53866eab" providerId="LiveId" clId="{F4C1A986-C394-45B8-9B36-65D4D1AE698C}" dt="2020-09-02T20:00:19.390" v="47" actId="47"/>
        <pc:sldMkLst>
          <pc:docMk/>
          <pc:sldMk cId="0" sldId="340"/>
        </pc:sldMkLst>
      </pc:sldChg>
      <pc:sldChg chg="del">
        <pc:chgData name="Chandra Shaker Arrabotu" userId="9fa7441b53866eab" providerId="LiveId" clId="{F4C1A986-C394-45B8-9B36-65D4D1AE698C}" dt="2020-09-02T20:00:19.590" v="48" actId="47"/>
        <pc:sldMkLst>
          <pc:docMk/>
          <pc:sldMk cId="0" sldId="341"/>
        </pc:sldMkLst>
      </pc:sldChg>
      <pc:sldChg chg="del">
        <pc:chgData name="Chandra Shaker Arrabotu" userId="9fa7441b53866eab" providerId="LiveId" clId="{F4C1A986-C394-45B8-9B36-65D4D1AE698C}" dt="2020-09-02T20:00:19.790" v="49" actId="47"/>
        <pc:sldMkLst>
          <pc:docMk/>
          <pc:sldMk cId="0" sldId="342"/>
        </pc:sldMkLst>
      </pc:sldChg>
      <pc:sldChg chg="del">
        <pc:chgData name="Chandra Shaker Arrabotu" userId="9fa7441b53866eab" providerId="LiveId" clId="{F4C1A986-C394-45B8-9B36-65D4D1AE698C}" dt="2020-09-02T20:00:20.044" v="50" actId="47"/>
        <pc:sldMkLst>
          <pc:docMk/>
          <pc:sldMk cId="0" sldId="343"/>
        </pc:sldMkLst>
      </pc:sldChg>
      <pc:sldChg chg="del">
        <pc:chgData name="Chandra Shaker Arrabotu" userId="9fa7441b53866eab" providerId="LiveId" clId="{F4C1A986-C394-45B8-9B36-65D4D1AE698C}" dt="2020-09-02T20:00:20.213" v="51" actId="47"/>
        <pc:sldMkLst>
          <pc:docMk/>
          <pc:sldMk cId="0" sldId="345"/>
        </pc:sldMkLst>
      </pc:sldChg>
      <pc:sldChg chg="del">
        <pc:chgData name="Chandra Shaker Arrabotu" userId="9fa7441b53866eab" providerId="LiveId" clId="{F4C1A986-C394-45B8-9B36-65D4D1AE698C}" dt="2020-09-02T20:00:20.454" v="52" actId="47"/>
        <pc:sldMkLst>
          <pc:docMk/>
          <pc:sldMk cId="0" sldId="346"/>
        </pc:sldMkLst>
      </pc:sldChg>
      <pc:sldChg chg="del">
        <pc:chgData name="Chandra Shaker Arrabotu" userId="9fa7441b53866eab" providerId="LiveId" clId="{F4C1A986-C394-45B8-9B36-65D4D1AE698C}" dt="2020-09-02T20:00:20.694" v="53" actId="47"/>
        <pc:sldMkLst>
          <pc:docMk/>
          <pc:sldMk cId="0" sldId="347"/>
        </pc:sldMkLst>
      </pc:sldChg>
      <pc:sldChg chg="del">
        <pc:chgData name="Chandra Shaker Arrabotu" userId="9fa7441b53866eab" providerId="LiveId" clId="{F4C1A986-C394-45B8-9B36-65D4D1AE698C}" dt="2020-09-02T20:00:20.919" v="54" actId="47"/>
        <pc:sldMkLst>
          <pc:docMk/>
          <pc:sldMk cId="0" sldId="348"/>
        </pc:sldMkLst>
      </pc:sldChg>
      <pc:sldChg chg="del">
        <pc:chgData name="Chandra Shaker Arrabotu" userId="9fa7441b53866eab" providerId="LiveId" clId="{F4C1A986-C394-45B8-9B36-65D4D1AE698C}" dt="2020-09-02T20:00:21.351" v="55" actId="47"/>
        <pc:sldMkLst>
          <pc:docMk/>
          <pc:sldMk cId="0" sldId="349"/>
        </pc:sldMkLst>
      </pc:sldChg>
      <pc:sldChg chg="del">
        <pc:chgData name="Chandra Shaker Arrabotu" userId="9fa7441b53866eab" providerId="LiveId" clId="{F4C1A986-C394-45B8-9B36-65D4D1AE698C}" dt="2020-09-02T20:00:21.630" v="56" actId="47"/>
        <pc:sldMkLst>
          <pc:docMk/>
          <pc:sldMk cId="0" sldId="350"/>
        </pc:sldMkLst>
      </pc:sldChg>
      <pc:sldChg chg="del">
        <pc:chgData name="Chandra Shaker Arrabotu" userId="9fa7441b53866eab" providerId="LiveId" clId="{F4C1A986-C394-45B8-9B36-65D4D1AE698C}" dt="2020-09-02T20:00:21.859" v="57" actId="47"/>
        <pc:sldMkLst>
          <pc:docMk/>
          <pc:sldMk cId="0" sldId="351"/>
        </pc:sldMkLst>
      </pc:sldChg>
      <pc:sldChg chg="del">
        <pc:chgData name="Chandra Shaker Arrabotu" userId="9fa7441b53866eab" providerId="LiveId" clId="{F4C1A986-C394-45B8-9B36-65D4D1AE698C}" dt="2020-09-02T20:00:22.067" v="58" actId="47"/>
        <pc:sldMkLst>
          <pc:docMk/>
          <pc:sldMk cId="0" sldId="353"/>
        </pc:sldMkLst>
      </pc:sldChg>
      <pc:sldChg chg="del">
        <pc:chgData name="Chandra Shaker Arrabotu" userId="9fa7441b53866eab" providerId="LiveId" clId="{F4C1A986-C394-45B8-9B36-65D4D1AE698C}" dt="2020-09-02T20:00:22.340" v="59" actId="47"/>
        <pc:sldMkLst>
          <pc:docMk/>
          <pc:sldMk cId="0" sldId="354"/>
        </pc:sldMkLst>
      </pc:sldChg>
      <pc:sldChg chg="del">
        <pc:chgData name="Chandra Shaker Arrabotu" userId="9fa7441b53866eab" providerId="LiveId" clId="{F4C1A986-C394-45B8-9B36-65D4D1AE698C}" dt="2020-09-02T20:00:22.534" v="60" actId="47"/>
        <pc:sldMkLst>
          <pc:docMk/>
          <pc:sldMk cId="0" sldId="355"/>
        </pc:sldMkLst>
      </pc:sldChg>
      <pc:sldChg chg="del">
        <pc:chgData name="Chandra Shaker Arrabotu" userId="9fa7441b53866eab" providerId="LiveId" clId="{F4C1A986-C394-45B8-9B36-65D4D1AE698C}" dt="2020-09-02T20:00:22.734" v="61" actId="47"/>
        <pc:sldMkLst>
          <pc:docMk/>
          <pc:sldMk cId="0" sldId="356"/>
        </pc:sldMkLst>
      </pc:sldChg>
      <pc:sldChg chg="del">
        <pc:chgData name="Chandra Shaker Arrabotu" userId="9fa7441b53866eab" providerId="LiveId" clId="{F4C1A986-C394-45B8-9B36-65D4D1AE698C}" dt="2020-09-02T20:00:22.970" v="62" actId="47"/>
        <pc:sldMkLst>
          <pc:docMk/>
          <pc:sldMk cId="0" sldId="357"/>
        </pc:sldMkLst>
      </pc:sldChg>
      <pc:sldChg chg="del">
        <pc:chgData name="Chandra Shaker Arrabotu" userId="9fa7441b53866eab" providerId="LiveId" clId="{F4C1A986-C394-45B8-9B36-65D4D1AE698C}" dt="2020-09-02T20:00:23.245" v="63" actId="47"/>
        <pc:sldMkLst>
          <pc:docMk/>
          <pc:sldMk cId="0" sldId="358"/>
        </pc:sldMkLst>
      </pc:sldChg>
      <pc:sldChg chg="del">
        <pc:chgData name="Chandra Shaker Arrabotu" userId="9fa7441b53866eab" providerId="LiveId" clId="{F4C1A986-C394-45B8-9B36-65D4D1AE698C}" dt="2020-09-02T20:00:23.423" v="64" actId="47"/>
        <pc:sldMkLst>
          <pc:docMk/>
          <pc:sldMk cId="0" sldId="359"/>
        </pc:sldMkLst>
      </pc:sldChg>
      <pc:sldChg chg="del">
        <pc:chgData name="Chandra Shaker Arrabotu" userId="9fa7441b53866eab" providerId="LiveId" clId="{F4C1A986-C394-45B8-9B36-65D4D1AE698C}" dt="2020-09-02T20:00:23.625" v="65" actId="47"/>
        <pc:sldMkLst>
          <pc:docMk/>
          <pc:sldMk cId="0" sldId="360"/>
        </pc:sldMkLst>
      </pc:sldChg>
      <pc:sldChg chg="del">
        <pc:chgData name="Chandra Shaker Arrabotu" userId="9fa7441b53866eab" providerId="LiveId" clId="{F4C1A986-C394-45B8-9B36-65D4D1AE698C}" dt="2020-09-02T20:00:23.878" v="66" actId="47"/>
        <pc:sldMkLst>
          <pc:docMk/>
          <pc:sldMk cId="0" sldId="361"/>
        </pc:sldMkLst>
      </pc:sldChg>
      <pc:sldChg chg="del">
        <pc:chgData name="Chandra Shaker Arrabotu" userId="9fa7441b53866eab" providerId="LiveId" clId="{F4C1A986-C394-45B8-9B36-65D4D1AE698C}" dt="2020-09-02T20:00:24.398" v="67" actId="47"/>
        <pc:sldMkLst>
          <pc:docMk/>
          <pc:sldMk cId="0" sldId="362"/>
        </pc:sldMkLst>
      </pc:sldChg>
      <pc:sldChg chg="del">
        <pc:chgData name="Chandra Shaker Arrabotu" userId="9fa7441b53866eab" providerId="LiveId" clId="{F4C1A986-C394-45B8-9B36-65D4D1AE698C}" dt="2020-09-02T20:00:24.600" v="68" actId="47"/>
        <pc:sldMkLst>
          <pc:docMk/>
          <pc:sldMk cId="0" sldId="363"/>
        </pc:sldMkLst>
      </pc:sldChg>
      <pc:sldChg chg="del">
        <pc:chgData name="Chandra Shaker Arrabotu" userId="9fa7441b53866eab" providerId="LiveId" clId="{F4C1A986-C394-45B8-9B36-65D4D1AE698C}" dt="2020-09-02T20:00:24.838" v="69" actId="47"/>
        <pc:sldMkLst>
          <pc:docMk/>
          <pc:sldMk cId="0" sldId="364"/>
        </pc:sldMkLst>
      </pc:sldChg>
      <pc:sldChg chg="del">
        <pc:chgData name="Chandra Shaker Arrabotu" userId="9fa7441b53866eab" providerId="LiveId" clId="{F4C1A986-C394-45B8-9B36-65D4D1AE698C}" dt="2020-09-02T20:00:25.108" v="70" actId="47"/>
        <pc:sldMkLst>
          <pc:docMk/>
          <pc:sldMk cId="0" sldId="365"/>
        </pc:sldMkLst>
      </pc:sldChg>
      <pc:sldChg chg="del">
        <pc:chgData name="Chandra Shaker Arrabotu" userId="9fa7441b53866eab" providerId="LiveId" clId="{F4C1A986-C394-45B8-9B36-65D4D1AE698C}" dt="2020-09-02T20:00:25.360" v="71" actId="47"/>
        <pc:sldMkLst>
          <pc:docMk/>
          <pc:sldMk cId="0" sldId="366"/>
        </pc:sldMkLst>
      </pc:sldChg>
      <pc:sldChg chg="del">
        <pc:chgData name="Chandra Shaker Arrabotu" userId="9fa7441b53866eab" providerId="LiveId" clId="{F4C1A986-C394-45B8-9B36-65D4D1AE698C}" dt="2020-09-02T20:00:25.911" v="72" actId="47"/>
        <pc:sldMkLst>
          <pc:docMk/>
          <pc:sldMk cId="0" sldId="367"/>
        </pc:sldMkLst>
      </pc:sldChg>
      <pc:sldChg chg="del">
        <pc:chgData name="Chandra Shaker Arrabotu" userId="9fa7441b53866eab" providerId="LiveId" clId="{F4C1A986-C394-45B8-9B36-65D4D1AE698C}" dt="2020-09-02T20:00:26.245" v="73" actId="47"/>
        <pc:sldMkLst>
          <pc:docMk/>
          <pc:sldMk cId="0" sldId="368"/>
        </pc:sldMkLst>
      </pc:sldChg>
      <pc:sldChg chg="del">
        <pc:chgData name="Chandra Shaker Arrabotu" userId="9fa7441b53866eab" providerId="LiveId" clId="{F4C1A986-C394-45B8-9B36-65D4D1AE698C}" dt="2020-09-02T20:00:26.741" v="74" actId="47"/>
        <pc:sldMkLst>
          <pc:docMk/>
          <pc:sldMk cId="0" sldId="369"/>
        </pc:sldMkLst>
      </pc:sldChg>
      <pc:sldChg chg="del">
        <pc:chgData name="Chandra Shaker Arrabotu" userId="9fa7441b53866eab" providerId="LiveId" clId="{F4C1A986-C394-45B8-9B36-65D4D1AE698C}" dt="2020-09-02T20:00:27.281" v="75" actId="47"/>
        <pc:sldMkLst>
          <pc:docMk/>
          <pc:sldMk cId="0" sldId="370"/>
        </pc:sldMkLst>
      </pc:sldChg>
      <pc:sldChg chg="del">
        <pc:chgData name="Chandra Shaker Arrabotu" userId="9fa7441b53866eab" providerId="LiveId" clId="{F4C1A986-C394-45B8-9B36-65D4D1AE698C}" dt="2020-09-02T20:00:27.665" v="76" actId="47"/>
        <pc:sldMkLst>
          <pc:docMk/>
          <pc:sldMk cId="0" sldId="371"/>
        </pc:sldMkLst>
      </pc:sldChg>
      <pc:sldChg chg="del">
        <pc:chgData name="Chandra Shaker Arrabotu" userId="9fa7441b53866eab" providerId="LiveId" clId="{F4C1A986-C394-45B8-9B36-65D4D1AE698C}" dt="2020-09-02T20:00:28.140" v="77" actId="47"/>
        <pc:sldMkLst>
          <pc:docMk/>
          <pc:sldMk cId="0" sldId="372"/>
        </pc:sldMkLst>
      </pc:sldChg>
      <pc:sldChg chg="del">
        <pc:chgData name="Chandra Shaker Arrabotu" userId="9fa7441b53866eab" providerId="LiveId" clId="{F4C1A986-C394-45B8-9B36-65D4D1AE698C}" dt="2020-09-02T20:00:28.599" v="78" actId="47"/>
        <pc:sldMkLst>
          <pc:docMk/>
          <pc:sldMk cId="0" sldId="373"/>
        </pc:sldMkLst>
      </pc:sldChg>
      <pc:sldChg chg="del">
        <pc:chgData name="Chandra Shaker Arrabotu" userId="9fa7441b53866eab" providerId="LiveId" clId="{F4C1A986-C394-45B8-9B36-65D4D1AE698C}" dt="2020-09-02T20:00:29.009" v="79" actId="47"/>
        <pc:sldMkLst>
          <pc:docMk/>
          <pc:sldMk cId="0" sldId="374"/>
        </pc:sldMkLst>
      </pc:sldChg>
      <pc:sldChg chg="del">
        <pc:chgData name="Chandra Shaker Arrabotu" userId="9fa7441b53866eab" providerId="LiveId" clId="{F4C1A986-C394-45B8-9B36-65D4D1AE698C}" dt="2020-09-02T20:00:31.193" v="80" actId="47"/>
        <pc:sldMkLst>
          <pc:docMk/>
          <pc:sldMk cId="0" sldId="375"/>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C7EFCEF-6BD0-4386-BE30-4B6B9F94A90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E4896484-1A65-4E93-A443-80094B89CCE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8B05BF8-3434-4B5D-B4CD-8B94526BE33E}" type="datetimeFigureOut">
              <a:rPr lang="en-US"/>
              <a:pPr>
                <a:defRPr/>
              </a:pPr>
              <a:t>9/3/2020</a:t>
            </a:fld>
            <a:endParaRPr lang="en-US"/>
          </a:p>
        </p:txBody>
      </p:sp>
      <p:sp>
        <p:nvSpPr>
          <p:cNvPr id="4" name="Slide Image Placeholder 3">
            <a:extLst>
              <a:ext uri="{FF2B5EF4-FFF2-40B4-BE49-F238E27FC236}">
                <a16:creationId xmlns:a16="http://schemas.microsoft.com/office/drawing/2014/main" id="{10CA57CB-13B3-498F-90D8-601ECC6D857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2DCED5B-4B3C-4B4B-9F93-A6FC693F681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4BF812C-1927-420A-A4C5-3F0648C5D72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8DEA63C3-810F-435B-BAFF-B0BA28C6A22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B2B21FD9-B490-4D4D-95BB-75B22806DCE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E6181D62-945F-4853-88FA-E247DE653F4A}"/>
              </a:ext>
            </a:extLst>
          </p:cNvPr>
          <p:cNvSpPr>
            <a:spLocks noGrp="1"/>
          </p:cNvSpPr>
          <p:nvPr>
            <p:ph type="dt" sz="half" idx="10"/>
          </p:nvPr>
        </p:nvSpPr>
        <p:spPr/>
        <p:txBody>
          <a:bodyPr/>
          <a:lstStyle>
            <a:lvl1pPr>
              <a:defRPr/>
            </a:lvl1pPr>
          </a:lstStyle>
          <a:p>
            <a:pPr>
              <a:defRPr/>
            </a:pPr>
            <a:fld id="{8F7CFDD0-77C8-4095-AAE0-D2052EC6D1D2}" type="datetime3">
              <a:rPr lang="en-US"/>
              <a:pPr>
                <a:defRPr/>
              </a:pPr>
              <a:t>3 September 2020</a:t>
            </a:fld>
            <a:endParaRPr lang="en-US"/>
          </a:p>
        </p:txBody>
      </p:sp>
      <p:sp>
        <p:nvSpPr>
          <p:cNvPr id="5" name="Footer Placeholder 4">
            <a:extLst>
              <a:ext uri="{FF2B5EF4-FFF2-40B4-BE49-F238E27FC236}">
                <a16:creationId xmlns:a16="http://schemas.microsoft.com/office/drawing/2014/main" id="{29744B9C-B2C4-48CD-8557-CEE816BF40DF}"/>
              </a:ext>
            </a:extLst>
          </p:cNvPr>
          <p:cNvSpPr>
            <a:spLocks noGrp="1"/>
          </p:cNvSpPr>
          <p:nvPr>
            <p:ph type="ftr" sz="quarter" idx="11"/>
          </p:nvPr>
        </p:nvSpPr>
        <p:spPr/>
        <p:txBody>
          <a:bodyPr/>
          <a:lstStyle>
            <a:lvl1pPr>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FB392DF1-FDD3-48BF-A87D-DC1D2D3687F1}"/>
              </a:ext>
            </a:extLst>
          </p:cNvPr>
          <p:cNvSpPr>
            <a:spLocks noGrp="1"/>
          </p:cNvSpPr>
          <p:nvPr>
            <p:ph type="sldNum" sz="quarter" idx="12"/>
          </p:nvPr>
        </p:nvSpPr>
        <p:spPr/>
        <p:txBody>
          <a:bodyPr/>
          <a:lstStyle>
            <a:lvl1pPr>
              <a:defRPr/>
            </a:lvl1pPr>
          </a:lstStyle>
          <a:p>
            <a:pPr>
              <a:defRPr/>
            </a:pPr>
            <a:fld id="{6B7377F8-04FF-42E5-B107-12DE3A4CBCEF}" type="slidenum">
              <a:rPr lang="en-US" altLang="en-US"/>
              <a:pPr>
                <a:defRPr/>
              </a:pPr>
              <a:t>‹#›</a:t>
            </a:fld>
            <a:endParaRPr lang="en-US" altLang="en-US"/>
          </a:p>
        </p:txBody>
      </p:sp>
    </p:spTree>
    <p:extLst>
      <p:ext uri="{BB962C8B-B14F-4D97-AF65-F5344CB8AC3E}">
        <p14:creationId xmlns:p14="http://schemas.microsoft.com/office/powerpoint/2010/main" val="179988805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95C38A-E7D9-4F1B-9305-B65478F85C4B}"/>
              </a:ext>
            </a:extLst>
          </p:cNvPr>
          <p:cNvSpPr>
            <a:spLocks noGrp="1"/>
          </p:cNvSpPr>
          <p:nvPr>
            <p:ph type="dt" sz="half" idx="10"/>
          </p:nvPr>
        </p:nvSpPr>
        <p:spPr/>
        <p:txBody>
          <a:bodyPr/>
          <a:lstStyle>
            <a:lvl1pPr>
              <a:defRPr/>
            </a:lvl1pPr>
          </a:lstStyle>
          <a:p>
            <a:pPr>
              <a:defRPr/>
            </a:pPr>
            <a:fld id="{810F00CA-6BF6-4D4C-AACB-0731D40A561F}" type="datetime3">
              <a:rPr lang="en-US"/>
              <a:pPr>
                <a:defRPr/>
              </a:pPr>
              <a:t>3 September 2020</a:t>
            </a:fld>
            <a:endParaRPr lang="en-US"/>
          </a:p>
        </p:txBody>
      </p:sp>
      <p:sp>
        <p:nvSpPr>
          <p:cNvPr id="5" name="Footer Placeholder 4">
            <a:extLst>
              <a:ext uri="{FF2B5EF4-FFF2-40B4-BE49-F238E27FC236}">
                <a16:creationId xmlns:a16="http://schemas.microsoft.com/office/drawing/2014/main" id="{4C53CCF6-7BAE-4690-B10A-178FB6E372AF}"/>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732BF4DA-F1D0-4BCE-9C34-B0413C3A3CEE}"/>
              </a:ext>
            </a:extLst>
          </p:cNvPr>
          <p:cNvSpPr>
            <a:spLocks noGrp="1"/>
          </p:cNvSpPr>
          <p:nvPr>
            <p:ph type="sldNum" sz="quarter" idx="12"/>
          </p:nvPr>
        </p:nvSpPr>
        <p:spPr/>
        <p:txBody>
          <a:bodyPr/>
          <a:lstStyle>
            <a:lvl1pPr>
              <a:defRPr/>
            </a:lvl1pPr>
          </a:lstStyle>
          <a:p>
            <a:pPr>
              <a:defRPr/>
            </a:pPr>
            <a:fld id="{91F8F5FE-99B4-4A31-8F8D-827B1235739C}" type="slidenum">
              <a:rPr lang="en-US" altLang="en-US"/>
              <a:pPr>
                <a:defRPr/>
              </a:pPr>
              <a:t>‹#›</a:t>
            </a:fld>
            <a:endParaRPr lang="en-US" altLang="en-US"/>
          </a:p>
        </p:txBody>
      </p:sp>
    </p:spTree>
    <p:extLst>
      <p:ext uri="{BB962C8B-B14F-4D97-AF65-F5344CB8AC3E}">
        <p14:creationId xmlns:p14="http://schemas.microsoft.com/office/powerpoint/2010/main" val="1984521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77E64-2B38-4C8C-97E4-B741D907A081}"/>
              </a:ext>
            </a:extLst>
          </p:cNvPr>
          <p:cNvSpPr>
            <a:spLocks noGrp="1"/>
          </p:cNvSpPr>
          <p:nvPr>
            <p:ph type="dt" sz="half" idx="10"/>
          </p:nvPr>
        </p:nvSpPr>
        <p:spPr/>
        <p:txBody>
          <a:bodyPr/>
          <a:lstStyle>
            <a:lvl1pPr>
              <a:defRPr/>
            </a:lvl1pPr>
          </a:lstStyle>
          <a:p>
            <a:pPr>
              <a:defRPr/>
            </a:pPr>
            <a:fld id="{ADC15075-4916-434C-B5A1-E6166F642246}" type="datetime3">
              <a:rPr lang="en-US"/>
              <a:pPr>
                <a:defRPr/>
              </a:pPr>
              <a:t>3 September 2020</a:t>
            </a:fld>
            <a:endParaRPr lang="en-US"/>
          </a:p>
        </p:txBody>
      </p:sp>
      <p:sp>
        <p:nvSpPr>
          <p:cNvPr id="5" name="Footer Placeholder 4">
            <a:extLst>
              <a:ext uri="{FF2B5EF4-FFF2-40B4-BE49-F238E27FC236}">
                <a16:creationId xmlns:a16="http://schemas.microsoft.com/office/drawing/2014/main" id="{C77BE4FD-E71F-46FE-9064-6384C47C6180}"/>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E95132B9-0F9D-497F-9831-3281323BA48D}"/>
              </a:ext>
            </a:extLst>
          </p:cNvPr>
          <p:cNvSpPr>
            <a:spLocks noGrp="1"/>
          </p:cNvSpPr>
          <p:nvPr>
            <p:ph type="sldNum" sz="quarter" idx="12"/>
          </p:nvPr>
        </p:nvSpPr>
        <p:spPr/>
        <p:txBody>
          <a:bodyPr/>
          <a:lstStyle>
            <a:lvl1pPr>
              <a:defRPr/>
            </a:lvl1pPr>
          </a:lstStyle>
          <a:p>
            <a:pPr>
              <a:defRPr/>
            </a:pPr>
            <a:fld id="{E9885D00-C9CC-4695-8BE4-B3014610CA5C}" type="slidenum">
              <a:rPr lang="en-US" altLang="en-US"/>
              <a:pPr>
                <a:defRPr/>
              </a:pPr>
              <a:t>‹#›</a:t>
            </a:fld>
            <a:endParaRPr lang="en-US" altLang="en-US"/>
          </a:p>
        </p:txBody>
      </p:sp>
    </p:spTree>
    <p:extLst>
      <p:ext uri="{BB962C8B-B14F-4D97-AF65-F5344CB8AC3E}">
        <p14:creationId xmlns:p14="http://schemas.microsoft.com/office/powerpoint/2010/main" val="821628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9789A0-69A6-426B-804C-C6C1E8ED3494}"/>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D2112D56-6B56-4897-BCCE-6A8A1386B1CF}"/>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451701" y="57346"/>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7" name="Date Placeholder 3">
            <a:extLst>
              <a:ext uri="{FF2B5EF4-FFF2-40B4-BE49-F238E27FC236}">
                <a16:creationId xmlns:a16="http://schemas.microsoft.com/office/drawing/2014/main" id="{D8835635-ED6E-40B2-BBB4-28097D15A9C5}"/>
              </a:ext>
            </a:extLst>
          </p:cNvPr>
          <p:cNvSpPr>
            <a:spLocks noGrp="1"/>
          </p:cNvSpPr>
          <p:nvPr>
            <p:ph type="dt" sz="half" idx="10"/>
          </p:nvPr>
        </p:nvSpPr>
        <p:spPr>
          <a:xfrm>
            <a:off x="457200" y="6492875"/>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1C5F1606-935C-4170-8A18-3B71333A53D8}" type="datetime3">
              <a:rPr lang="en-US"/>
              <a:pPr>
                <a:defRPr/>
              </a:pPr>
              <a:t>3 September 2020</a:t>
            </a:fld>
            <a:endParaRPr lang="en-US" dirty="0"/>
          </a:p>
        </p:txBody>
      </p:sp>
      <p:sp>
        <p:nvSpPr>
          <p:cNvPr id="8" name="Footer Placeholder 4">
            <a:extLst>
              <a:ext uri="{FF2B5EF4-FFF2-40B4-BE49-F238E27FC236}">
                <a16:creationId xmlns:a16="http://schemas.microsoft.com/office/drawing/2014/main" id="{204CF4EA-C034-49C7-81DB-A4361131E0F8}"/>
              </a:ext>
            </a:extLst>
          </p:cNvPr>
          <p:cNvSpPr>
            <a:spLocks noGrp="1"/>
          </p:cNvSpPr>
          <p:nvPr>
            <p:ph type="ftr" sz="quarter" idx="11"/>
          </p:nvPr>
        </p:nvSpPr>
        <p:spPr>
          <a:xfrm>
            <a:off x="3124200" y="6478588"/>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Embedded System Design</a:t>
            </a:r>
            <a:endParaRPr lang="en-US" dirty="0"/>
          </a:p>
        </p:txBody>
      </p:sp>
      <p:sp>
        <p:nvSpPr>
          <p:cNvPr id="9" name="Slide Number Placeholder 5">
            <a:extLst>
              <a:ext uri="{FF2B5EF4-FFF2-40B4-BE49-F238E27FC236}">
                <a16:creationId xmlns:a16="http://schemas.microsoft.com/office/drawing/2014/main" id="{0F8982D7-B925-4196-B156-D62843323B20}"/>
              </a:ext>
            </a:extLst>
          </p:cNvPr>
          <p:cNvSpPr>
            <a:spLocks noGrp="1"/>
          </p:cNvSpPr>
          <p:nvPr>
            <p:ph type="sldNum" sz="quarter" idx="12"/>
          </p:nvPr>
        </p:nvSpPr>
        <p:spPr>
          <a:xfrm>
            <a:off x="7239000" y="6437313"/>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3C87AC28-3139-4FFD-AC5C-B841ACF04C70}" type="slidenum">
              <a:rPr lang="en-US" altLang="en-US"/>
              <a:pPr>
                <a:defRPr/>
              </a:pPr>
              <a:t>‹#›</a:t>
            </a:fld>
            <a:endParaRPr lang="en-US" altLang="en-US"/>
          </a:p>
        </p:txBody>
      </p:sp>
    </p:spTree>
    <p:extLst>
      <p:ext uri="{BB962C8B-B14F-4D97-AF65-F5344CB8AC3E}">
        <p14:creationId xmlns:p14="http://schemas.microsoft.com/office/powerpoint/2010/main" val="3406658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B9AF2-9FC6-4D47-BDE2-1636823215D5}"/>
              </a:ext>
            </a:extLst>
          </p:cNvPr>
          <p:cNvSpPr>
            <a:spLocks noGrp="1"/>
          </p:cNvSpPr>
          <p:nvPr>
            <p:ph type="dt" sz="half" idx="10"/>
          </p:nvPr>
        </p:nvSpPr>
        <p:spPr/>
        <p:txBody>
          <a:bodyPr/>
          <a:lstStyle>
            <a:lvl1pPr>
              <a:defRPr>
                <a:solidFill>
                  <a:srgbClr val="FFFF00"/>
                </a:solidFill>
              </a:defRPr>
            </a:lvl1pPr>
          </a:lstStyle>
          <a:p>
            <a:pPr>
              <a:defRPr/>
            </a:pPr>
            <a:fld id="{9396BDA1-936D-4663-BD4C-74E5492790B9}" type="datetime3">
              <a:rPr lang="en-US"/>
              <a:pPr>
                <a:defRPr/>
              </a:pPr>
              <a:t>3 September 2020</a:t>
            </a:fld>
            <a:endParaRPr lang="en-US" dirty="0"/>
          </a:p>
        </p:txBody>
      </p:sp>
      <p:sp>
        <p:nvSpPr>
          <p:cNvPr id="5" name="Footer Placeholder 4">
            <a:extLst>
              <a:ext uri="{FF2B5EF4-FFF2-40B4-BE49-F238E27FC236}">
                <a16:creationId xmlns:a16="http://schemas.microsoft.com/office/drawing/2014/main" id="{B3C6A5C8-A0C1-400E-BB85-0AD799F78200}"/>
              </a:ext>
            </a:extLst>
          </p:cNvPr>
          <p:cNvSpPr>
            <a:spLocks noGrp="1"/>
          </p:cNvSpPr>
          <p:nvPr>
            <p:ph type="ftr" sz="quarter" idx="11"/>
          </p:nvPr>
        </p:nvSpPr>
        <p:spPr/>
        <p:txBody>
          <a:bodyPr/>
          <a:lstStyle>
            <a:lvl1pPr>
              <a:defRPr>
                <a:solidFill>
                  <a:srgbClr val="FFFF00"/>
                </a:solidFill>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DEEB341B-A296-4053-8FED-7784D0B2E7E2}"/>
              </a:ext>
            </a:extLst>
          </p:cNvPr>
          <p:cNvSpPr>
            <a:spLocks noGrp="1"/>
          </p:cNvSpPr>
          <p:nvPr>
            <p:ph type="sldNum" sz="quarter" idx="12"/>
          </p:nvPr>
        </p:nvSpPr>
        <p:spPr/>
        <p:txBody>
          <a:bodyPr/>
          <a:lstStyle>
            <a:lvl1pPr>
              <a:defRPr/>
            </a:lvl1pPr>
          </a:lstStyle>
          <a:p>
            <a:pPr>
              <a:defRPr/>
            </a:pPr>
            <a:fld id="{882E274C-63D1-4B8F-9761-402BC12A0138}" type="slidenum">
              <a:rPr lang="en-US" altLang="en-US"/>
              <a:pPr>
                <a:defRPr/>
              </a:pPr>
              <a:t>‹#›</a:t>
            </a:fld>
            <a:endParaRPr lang="en-US" altLang="en-US"/>
          </a:p>
        </p:txBody>
      </p:sp>
    </p:spTree>
    <p:extLst>
      <p:ext uri="{BB962C8B-B14F-4D97-AF65-F5344CB8AC3E}">
        <p14:creationId xmlns:p14="http://schemas.microsoft.com/office/powerpoint/2010/main" val="153091658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6FB315E2-B0F8-43AE-948E-4E54BC214353}"/>
              </a:ext>
            </a:extLst>
          </p:cNvPr>
          <p:cNvSpPr>
            <a:spLocks noGrp="1"/>
          </p:cNvSpPr>
          <p:nvPr>
            <p:ph type="dt" sz="half" idx="10"/>
          </p:nvPr>
        </p:nvSpPr>
        <p:spPr/>
        <p:txBody>
          <a:bodyPr/>
          <a:lstStyle>
            <a:lvl1pPr>
              <a:defRPr/>
            </a:lvl1pPr>
          </a:lstStyle>
          <a:p>
            <a:pPr>
              <a:defRPr/>
            </a:pPr>
            <a:fld id="{BBCCBF21-66E7-423F-9A34-36A54267A23B}" type="datetime3">
              <a:rPr lang="en-US"/>
              <a:pPr>
                <a:defRPr/>
              </a:pPr>
              <a:t>3 September 2020</a:t>
            </a:fld>
            <a:endParaRPr lang="en-US" dirty="0"/>
          </a:p>
        </p:txBody>
      </p:sp>
      <p:sp>
        <p:nvSpPr>
          <p:cNvPr id="6" name="Footer Placeholder 4">
            <a:extLst>
              <a:ext uri="{FF2B5EF4-FFF2-40B4-BE49-F238E27FC236}">
                <a16:creationId xmlns:a16="http://schemas.microsoft.com/office/drawing/2014/main" id="{E51875FB-C49A-4DCC-ABFF-7EA42A26D026}"/>
              </a:ext>
            </a:extLst>
          </p:cNvPr>
          <p:cNvSpPr>
            <a:spLocks noGrp="1"/>
          </p:cNvSpPr>
          <p:nvPr>
            <p:ph type="ftr" sz="quarter" idx="11"/>
          </p:nvPr>
        </p:nvSpPr>
        <p:spPr/>
        <p:txBody>
          <a:bodyPr/>
          <a:lstStyle>
            <a:lvl1pPr>
              <a:defRPr/>
            </a:lvl1pPr>
          </a:lstStyle>
          <a:p>
            <a:pPr>
              <a:defRPr/>
            </a:pPr>
            <a:r>
              <a:rPr lang="en-US"/>
              <a:t>Embedded System Design</a:t>
            </a:r>
          </a:p>
        </p:txBody>
      </p:sp>
      <p:sp>
        <p:nvSpPr>
          <p:cNvPr id="7" name="Slide Number Placeholder 5">
            <a:extLst>
              <a:ext uri="{FF2B5EF4-FFF2-40B4-BE49-F238E27FC236}">
                <a16:creationId xmlns:a16="http://schemas.microsoft.com/office/drawing/2014/main" id="{E89E8A85-CD1B-4F59-968E-AFB53F08D02A}"/>
              </a:ext>
            </a:extLst>
          </p:cNvPr>
          <p:cNvSpPr>
            <a:spLocks noGrp="1"/>
          </p:cNvSpPr>
          <p:nvPr>
            <p:ph type="sldNum" sz="quarter" idx="12"/>
          </p:nvPr>
        </p:nvSpPr>
        <p:spPr/>
        <p:txBody>
          <a:bodyPr/>
          <a:lstStyle>
            <a:lvl1pPr>
              <a:defRPr/>
            </a:lvl1pPr>
          </a:lstStyle>
          <a:p>
            <a:pPr>
              <a:defRPr/>
            </a:pPr>
            <a:fld id="{1BD7D009-788A-4A22-803F-4EDEEC83A199}" type="slidenum">
              <a:rPr lang="en-US" altLang="en-US"/>
              <a:pPr>
                <a:defRPr/>
              </a:pPr>
              <a:t>‹#›</a:t>
            </a:fld>
            <a:endParaRPr lang="en-US" altLang="en-US"/>
          </a:p>
        </p:txBody>
      </p:sp>
    </p:spTree>
    <p:extLst>
      <p:ext uri="{BB962C8B-B14F-4D97-AF65-F5344CB8AC3E}">
        <p14:creationId xmlns:p14="http://schemas.microsoft.com/office/powerpoint/2010/main" val="2229011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EFAB12D-9F1C-45B4-BE60-A6E013A47040}"/>
              </a:ext>
            </a:extLst>
          </p:cNvPr>
          <p:cNvSpPr>
            <a:spLocks noGrp="1"/>
          </p:cNvSpPr>
          <p:nvPr>
            <p:ph type="dt" sz="half" idx="10"/>
          </p:nvPr>
        </p:nvSpPr>
        <p:spPr/>
        <p:txBody>
          <a:bodyPr/>
          <a:lstStyle>
            <a:lvl1pPr>
              <a:defRPr/>
            </a:lvl1pPr>
          </a:lstStyle>
          <a:p>
            <a:pPr>
              <a:defRPr/>
            </a:pPr>
            <a:fld id="{CB1A0444-F7B7-420D-980C-C0172EDB3DB6}" type="datetime3">
              <a:rPr lang="en-US"/>
              <a:pPr>
                <a:defRPr/>
              </a:pPr>
              <a:t>3 September 2020</a:t>
            </a:fld>
            <a:endParaRPr lang="en-US" dirty="0"/>
          </a:p>
        </p:txBody>
      </p:sp>
      <p:sp>
        <p:nvSpPr>
          <p:cNvPr id="8" name="Footer Placeholder 4">
            <a:extLst>
              <a:ext uri="{FF2B5EF4-FFF2-40B4-BE49-F238E27FC236}">
                <a16:creationId xmlns:a16="http://schemas.microsoft.com/office/drawing/2014/main" id="{41ACAC15-ECFB-43F7-9C37-6B321135619D}"/>
              </a:ext>
            </a:extLst>
          </p:cNvPr>
          <p:cNvSpPr>
            <a:spLocks noGrp="1"/>
          </p:cNvSpPr>
          <p:nvPr>
            <p:ph type="ftr" sz="quarter" idx="11"/>
          </p:nvPr>
        </p:nvSpPr>
        <p:spPr/>
        <p:txBody>
          <a:bodyPr/>
          <a:lstStyle>
            <a:lvl1pPr>
              <a:defRPr/>
            </a:lvl1pPr>
          </a:lstStyle>
          <a:p>
            <a:pPr>
              <a:defRPr/>
            </a:pPr>
            <a:r>
              <a:rPr lang="en-US"/>
              <a:t>Embedded System Design</a:t>
            </a:r>
          </a:p>
        </p:txBody>
      </p:sp>
      <p:sp>
        <p:nvSpPr>
          <p:cNvPr id="9" name="Slide Number Placeholder 5">
            <a:extLst>
              <a:ext uri="{FF2B5EF4-FFF2-40B4-BE49-F238E27FC236}">
                <a16:creationId xmlns:a16="http://schemas.microsoft.com/office/drawing/2014/main" id="{BE1174E2-5123-44E8-A152-8A01E30E004A}"/>
              </a:ext>
            </a:extLst>
          </p:cNvPr>
          <p:cNvSpPr>
            <a:spLocks noGrp="1"/>
          </p:cNvSpPr>
          <p:nvPr>
            <p:ph type="sldNum" sz="quarter" idx="12"/>
          </p:nvPr>
        </p:nvSpPr>
        <p:spPr/>
        <p:txBody>
          <a:bodyPr/>
          <a:lstStyle>
            <a:lvl1pPr>
              <a:defRPr/>
            </a:lvl1pPr>
          </a:lstStyle>
          <a:p>
            <a:pPr>
              <a:defRPr/>
            </a:pPr>
            <a:fld id="{042E38A2-B081-45BC-876C-9DC05D2DB345}" type="slidenum">
              <a:rPr lang="en-US" altLang="en-US"/>
              <a:pPr>
                <a:defRPr/>
              </a:pPr>
              <a:t>‹#›</a:t>
            </a:fld>
            <a:endParaRPr lang="en-US" altLang="en-US"/>
          </a:p>
        </p:txBody>
      </p:sp>
    </p:spTree>
    <p:extLst>
      <p:ext uri="{BB962C8B-B14F-4D97-AF65-F5344CB8AC3E}">
        <p14:creationId xmlns:p14="http://schemas.microsoft.com/office/powerpoint/2010/main" val="4154007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FB48731-A7A8-411C-AE8F-5BE8EEE6F879}"/>
              </a:ext>
            </a:extLst>
          </p:cNvPr>
          <p:cNvSpPr>
            <a:spLocks noGrp="1"/>
          </p:cNvSpPr>
          <p:nvPr>
            <p:ph type="dt" sz="half" idx="10"/>
          </p:nvPr>
        </p:nvSpPr>
        <p:spPr/>
        <p:txBody>
          <a:bodyPr/>
          <a:lstStyle>
            <a:lvl1pPr>
              <a:defRPr/>
            </a:lvl1pPr>
          </a:lstStyle>
          <a:p>
            <a:pPr>
              <a:defRPr/>
            </a:pPr>
            <a:fld id="{52CC5408-902F-42D1-93BB-012703A351CD}" type="datetime3">
              <a:rPr lang="en-US"/>
              <a:pPr>
                <a:defRPr/>
              </a:pPr>
              <a:t>3 September 2020</a:t>
            </a:fld>
            <a:endParaRPr lang="en-US" dirty="0"/>
          </a:p>
        </p:txBody>
      </p:sp>
      <p:sp>
        <p:nvSpPr>
          <p:cNvPr id="4" name="Footer Placeholder 4">
            <a:extLst>
              <a:ext uri="{FF2B5EF4-FFF2-40B4-BE49-F238E27FC236}">
                <a16:creationId xmlns:a16="http://schemas.microsoft.com/office/drawing/2014/main" id="{977FB56C-3857-4491-B5A5-4CAB39D73CB1}"/>
              </a:ext>
            </a:extLst>
          </p:cNvPr>
          <p:cNvSpPr>
            <a:spLocks noGrp="1"/>
          </p:cNvSpPr>
          <p:nvPr>
            <p:ph type="ftr" sz="quarter" idx="11"/>
          </p:nvPr>
        </p:nvSpPr>
        <p:spPr/>
        <p:txBody>
          <a:bodyPr/>
          <a:lstStyle>
            <a:lvl1pPr>
              <a:defRPr/>
            </a:lvl1pPr>
          </a:lstStyle>
          <a:p>
            <a:pPr>
              <a:defRPr/>
            </a:pPr>
            <a:r>
              <a:rPr lang="en-US"/>
              <a:t>Embedded System Design</a:t>
            </a:r>
          </a:p>
        </p:txBody>
      </p:sp>
      <p:sp>
        <p:nvSpPr>
          <p:cNvPr id="5" name="Slide Number Placeholder 5">
            <a:extLst>
              <a:ext uri="{FF2B5EF4-FFF2-40B4-BE49-F238E27FC236}">
                <a16:creationId xmlns:a16="http://schemas.microsoft.com/office/drawing/2014/main" id="{112E0473-5906-4261-887E-8A8FE423054D}"/>
              </a:ext>
            </a:extLst>
          </p:cNvPr>
          <p:cNvSpPr>
            <a:spLocks noGrp="1"/>
          </p:cNvSpPr>
          <p:nvPr>
            <p:ph type="sldNum" sz="quarter" idx="12"/>
          </p:nvPr>
        </p:nvSpPr>
        <p:spPr/>
        <p:txBody>
          <a:bodyPr/>
          <a:lstStyle>
            <a:lvl1pPr>
              <a:defRPr/>
            </a:lvl1pPr>
          </a:lstStyle>
          <a:p>
            <a:pPr>
              <a:defRPr/>
            </a:pPr>
            <a:fld id="{71660B51-6159-4851-880F-C3AE0F88C853}" type="slidenum">
              <a:rPr lang="en-US" altLang="en-US"/>
              <a:pPr>
                <a:defRPr/>
              </a:pPr>
              <a:t>‹#›</a:t>
            </a:fld>
            <a:endParaRPr lang="en-US" altLang="en-US"/>
          </a:p>
        </p:txBody>
      </p:sp>
    </p:spTree>
    <p:extLst>
      <p:ext uri="{BB962C8B-B14F-4D97-AF65-F5344CB8AC3E}">
        <p14:creationId xmlns:p14="http://schemas.microsoft.com/office/powerpoint/2010/main" val="1561425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16DDC05-4A55-48AE-BD37-F663756F6919}"/>
              </a:ext>
            </a:extLst>
          </p:cNvPr>
          <p:cNvSpPr>
            <a:spLocks noGrp="1"/>
          </p:cNvSpPr>
          <p:nvPr>
            <p:ph type="dt" sz="half" idx="10"/>
          </p:nvPr>
        </p:nvSpPr>
        <p:spPr/>
        <p:txBody>
          <a:bodyPr/>
          <a:lstStyle>
            <a:lvl1pPr>
              <a:defRPr/>
            </a:lvl1pPr>
          </a:lstStyle>
          <a:p>
            <a:pPr>
              <a:defRPr/>
            </a:pPr>
            <a:fld id="{1FEEE810-5804-46B0-8F3E-13ADDF640C9A}" type="datetime3">
              <a:rPr lang="en-US"/>
              <a:pPr>
                <a:defRPr/>
              </a:pPr>
              <a:t>3 September 2020</a:t>
            </a:fld>
            <a:endParaRPr lang="en-US" dirty="0"/>
          </a:p>
        </p:txBody>
      </p:sp>
      <p:sp>
        <p:nvSpPr>
          <p:cNvPr id="3" name="Footer Placeholder 4">
            <a:extLst>
              <a:ext uri="{FF2B5EF4-FFF2-40B4-BE49-F238E27FC236}">
                <a16:creationId xmlns:a16="http://schemas.microsoft.com/office/drawing/2014/main" id="{3F5F1D38-A3B4-4FD4-B720-27BAD591BC24}"/>
              </a:ext>
            </a:extLst>
          </p:cNvPr>
          <p:cNvSpPr>
            <a:spLocks noGrp="1"/>
          </p:cNvSpPr>
          <p:nvPr>
            <p:ph type="ftr" sz="quarter" idx="11"/>
          </p:nvPr>
        </p:nvSpPr>
        <p:spPr/>
        <p:txBody>
          <a:bodyPr/>
          <a:lstStyle>
            <a:lvl1pPr>
              <a:defRPr/>
            </a:lvl1pPr>
          </a:lstStyle>
          <a:p>
            <a:pPr>
              <a:defRPr/>
            </a:pPr>
            <a:r>
              <a:rPr lang="en-US"/>
              <a:t>Embedded System Design</a:t>
            </a:r>
          </a:p>
        </p:txBody>
      </p:sp>
      <p:sp>
        <p:nvSpPr>
          <p:cNvPr id="4" name="Slide Number Placeholder 5">
            <a:extLst>
              <a:ext uri="{FF2B5EF4-FFF2-40B4-BE49-F238E27FC236}">
                <a16:creationId xmlns:a16="http://schemas.microsoft.com/office/drawing/2014/main" id="{1E90D2E0-FCF4-48DB-BD5C-E14CB999BC7C}"/>
              </a:ext>
            </a:extLst>
          </p:cNvPr>
          <p:cNvSpPr>
            <a:spLocks noGrp="1"/>
          </p:cNvSpPr>
          <p:nvPr>
            <p:ph type="sldNum" sz="quarter" idx="12"/>
          </p:nvPr>
        </p:nvSpPr>
        <p:spPr/>
        <p:txBody>
          <a:bodyPr/>
          <a:lstStyle>
            <a:lvl1pPr>
              <a:defRPr/>
            </a:lvl1pPr>
          </a:lstStyle>
          <a:p>
            <a:pPr>
              <a:defRPr/>
            </a:pPr>
            <a:fld id="{91DF04E0-D1C5-4A4C-92BD-D7E848D5AEA7}" type="slidenum">
              <a:rPr lang="en-US" altLang="en-US"/>
              <a:pPr>
                <a:defRPr/>
              </a:pPr>
              <a:t>‹#›</a:t>
            </a:fld>
            <a:endParaRPr lang="en-US" altLang="en-US"/>
          </a:p>
        </p:txBody>
      </p:sp>
    </p:spTree>
    <p:extLst>
      <p:ext uri="{BB962C8B-B14F-4D97-AF65-F5344CB8AC3E}">
        <p14:creationId xmlns:p14="http://schemas.microsoft.com/office/powerpoint/2010/main" val="703701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7FF9813-9F18-45BD-A0EF-425905CD3D19}"/>
              </a:ext>
            </a:extLst>
          </p:cNvPr>
          <p:cNvSpPr>
            <a:spLocks noGrp="1"/>
          </p:cNvSpPr>
          <p:nvPr>
            <p:ph type="dt" sz="half" idx="10"/>
          </p:nvPr>
        </p:nvSpPr>
        <p:spPr/>
        <p:txBody>
          <a:bodyPr/>
          <a:lstStyle>
            <a:lvl1pPr>
              <a:defRPr/>
            </a:lvl1pPr>
          </a:lstStyle>
          <a:p>
            <a:pPr>
              <a:defRPr/>
            </a:pPr>
            <a:fld id="{80D94240-D1F5-4436-A95F-D255D242DDE7}" type="datetime3">
              <a:rPr lang="en-US"/>
              <a:pPr>
                <a:defRPr/>
              </a:pPr>
              <a:t>3 September 2020</a:t>
            </a:fld>
            <a:endParaRPr lang="en-US"/>
          </a:p>
        </p:txBody>
      </p:sp>
      <p:sp>
        <p:nvSpPr>
          <p:cNvPr id="6" name="Footer Placeholder 4">
            <a:extLst>
              <a:ext uri="{FF2B5EF4-FFF2-40B4-BE49-F238E27FC236}">
                <a16:creationId xmlns:a16="http://schemas.microsoft.com/office/drawing/2014/main" id="{4574E7D3-1BF1-400E-927A-428CC068B1FF}"/>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64F1B666-A9D0-4F18-AFFE-61107F2C657A}"/>
              </a:ext>
            </a:extLst>
          </p:cNvPr>
          <p:cNvSpPr>
            <a:spLocks noGrp="1"/>
          </p:cNvSpPr>
          <p:nvPr>
            <p:ph type="sldNum" sz="quarter" idx="12"/>
          </p:nvPr>
        </p:nvSpPr>
        <p:spPr/>
        <p:txBody>
          <a:bodyPr/>
          <a:lstStyle>
            <a:lvl1pPr>
              <a:defRPr/>
            </a:lvl1pPr>
          </a:lstStyle>
          <a:p>
            <a:pPr>
              <a:defRPr/>
            </a:pPr>
            <a:fld id="{00B8E701-CDB6-42CE-B18D-B6580428EEF0}" type="slidenum">
              <a:rPr lang="en-US" altLang="en-US"/>
              <a:pPr>
                <a:defRPr/>
              </a:pPr>
              <a:t>‹#›</a:t>
            </a:fld>
            <a:endParaRPr lang="en-US" altLang="en-US"/>
          </a:p>
        </p:txBody>
      </p:sp>
    </p:spTree>
    <p:extLst>
      <p:ext uri="{BB962C8B-B14F-4D97-AF65-F5344CB8AC3E}">
        <p14:creationId xmlns:p14="http://schemas.microsoft.com/office/powerpoint/2010/main" val="293437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422FE4C-DF43-41E6-A238-EAB9B572C673}"/>
              </a:ext>
            </a:extLst>
          </p:cNvPr>
          <p:cNvSpPr>
            <a:spLocks noGrp="1"/>
          </p:cNvSpPr>
          <p:nvPr>
            <p:ph type="dt" sz="half" idx="10"/>
          </p:nvPr>
        </p:nvSpPr>
        <p:spPr/>
        <p:txBody>
          <a:bodyPr/>
          <a:lstStyle>
            <a:lvl1pPr>
              <a:defRPr/>
            </a:lvl1pPr>
          </a:lstStyle>
          <a:p>
            <a:pPr>
              <a:defRPr/>
            </a:pPr>
            <a:fld id="{B9AED008-B1D4-4460-AE2C-378576661543}" type="datetime3">
              <a:rPr lang="en-US"/>
              <a:pPr>
                <a:defRPr/>
              </a:pPr>
              <a:t>3 September 2020</a:t>
            </a:fld>
            <a:endParaRPr lang="en-US"/>
          </a:p>
        </p:txBody>
      </p:sp>
      <p:sp>
        <p:nvSpPr>
          <p:cNvPr id="6" name="Footer Placeholder 4">
            <a:extLst>
              <a:ext uri="{FF2B5EF4-FFF2-40B4-BE49-F238E27FC236}">
                <a16:creationId xmlns:a16="http://schemas.microsoft.com/office/drawing/2014/main" id="{CDBABE79-369D-492E-8EA3-E08CB01D071B}"/>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CECA6F40-F7A2-48A6-ADDB-B2AFC4F89CAF}"/>
              </a:ext>
            </a:extLst>
          </p:cNvPr>
          <p:cNvSpPr>
            <a:spLocks noGrp="1"/>
          </p:cNvSpPr>
          <p:nvPr>
            <p:ph type="sldNum" sz="quarter" idx="12"/>
          </p:nvPr>
        </p:nvSpPr>
        <p:spPr/>
        <p:txBody>
          <a:bodyPr/>
          <a:lstStyle>
            <a:lvl1pPr>
              <a:defRPr/>
            </a:lvl1pPr>
          </a:lstStyle>
          <a:p>
            <a:pPr>
              <a:defRPr/>
            </a:pPr>
            <a:fld id="{4D6756BA-7FFC-4A81-BEDC-0D25A9AF641C}" type="slidenum">
              <a:rPr lang="en-US" altLang="en-US"/>
              <a:pPr>
                <a:defRPr/>
              </a:pPr>
              <a:t>‹#›</a:t>
            </a:fld>
            <a:endParaRPr lang="en-US" altLang="en-US"/>
          </a:p>
        </p:txBody>
      </p:sp>
    </p:spTree>
    <p:extLst>
      <p:ext uri="{BB962C8B-B14F-4D97-AF65-F5344CB8AC3E}">
        <p14:creationId xmlns:p14="http://schemas.microsoft.com/office/powerpoint/2010/main" val="229622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9B9DCE9-4C31-4AC4-AFE6-8B1D9B15F8D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D8C9E16-CDC5-463F-A3B0-321CDA27A1A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9363611C-0412-4F1B-8FE7-99717A6A852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A705AD6D-2FFD-4193-B354-9464C157F30D}" type="datetime3">
              <a:rPr lang="en-US"/>
              <a:pPr>
                <a:defRPr/>
              </a:pPr>
              <a:t>3 September 2020</a:t>
            </a:fld>
            <a:endParaRPr lang="en-US" dirty="0"/>
          </a:p>
        </p:txBody>
      </p:sp>
      <p:sp>
        <p:nvSpPr>
          <p:cNvPr id="5" name="Footer Placeholder 4">
            <a:extLst>
              <a:ext uri="{FF2B5EF4-FFF2-40B4-BE49-F238E27FC236}">
                <a16:creationId xmlns:a16="http://schemas.microsoft.com/office/drawing/2014/main" id="{445C1537-080E-4F86-9D61-B4BEBF94B71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7D504AD7-01DA-47F9-8D9E-8C54131A95E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5308FDEA-7188-45C2-B1A7-7349939F673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447" r:id="rId1"/>
    <p:sldLayoutId id="2147485448" r:id="rId2"/>
    <p:sldLayoutId id="2147485449" r:id="rId3"/>
    <p:sldLayoutId id="2147485443" r:id="rId4"/>
    <p:sldLayoutId id="2147485444" r:id="rId5"/>
    <p:sldLayoutId id="2147485445" r:id="rId6"/>
    <p:sldLayoutId id="2147485446" r:id="rId7"/>
    <p:sldLayoutId id="2147485450" r:id="rId8"/>
    <p:sldLayoutId id="2147485451" r:id="rId9"/>
    <p:sldLayoutId id="2147485452" r:id="rId10"/>
    <p:sldLayoutId id="2147485453"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1DA26989-3AF0-4C4B-816C-C155F3A52819}"/>
              </a:ext>
            </a:extLst>
          </p:cNvPr>
          <p:cNvSpPr>
            <a:spLocks noGrp="1"/>
          </p:cNvSpPr>
          <p:nvPr>
            <p:ph type="title"/>
          </p:nvPr>
        </p:nvSpPr>
        <p:spPr/>
        <p:txBody>
          <a:bodyPr/>
          <a:lstStyle/>
          <a:p>
            <a:r>
              <a:rPr lang="en-US" altLang="en-US">
                <a:latin typeface="Times New Roman" panose="02020603050405020304" pitchFamily="18" charset="0"/>
                <a:cs typeface="Times New Roman" panose="02020603050405020304" pitchFamily="18" charset="0"/>
              </a:rPr>
              <a:t>Embedded System Design</a:t>
            </a:r>
          </a:p>
        </p:txBody>
      </p:sp>
      <p:sp>
        <p:nvSpPr>
          <p:cNvPr id="9" name="Content Placeholder 8">
            <a:extLst>
              <a:ext uri="{FF2B5EF4-FFF2-40B4-BE49-F238E27FC236}">
                <a16:creationId xmlns:a16="http://schemas.microsoft.com/office/drawing/2014/main" id="{145869C4-5431-4983-8968-2CA35BBC365F}"/>
              </a:ext>
            </a:extLst>
          </p:cNvPr>
          <p:cNvSpPr>
            <a:spLocks noGrp="1"/>
          </p:cNvSpPr>
          <p:nvPr>
            <p:ph idx="1"/>
          </p:nvPr>
        </p:nvSpPr>
        <p:spPr/>
        <p:txBody>
          <a:bodyPr/>
          <a:lstStyle/>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Unit II</a:t>
            </a:r>
            <a:br>
              <a:rPr lang="en-US" altLang="en-US" b="1" dirty="0">
                <a:solidFill>
                  <a:srgbClr val="0000FF"/>
                </a:solidFill>
                <a:latin typeface="Times New Roman" pitchFamily="18" charset="0"/>
                <a:cs typeface="Times New Roman" pitchFamily="18" charset="0"/>
              </a:rPr>
            </a:br>
            <a:endParaRPr lang="en-US" altLang="en-US" b="1" dirty="0">
              <a:solidFill>
                <a:srgbClr val="0000FF"/>
              </a:solidFill>
              <a:latin typeface="Times New Roman" pitchFamily="18" charset="0"/>
              <a:cs typeface="Times New Roman" pitchFamily="18" charset="0"/>
            </a:endParaRPr>
          </a:p>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Typical Embedded System</a:t>
            </a:r>
          </a:p>
          <a:p>
            <a:pPr algn="ctr" eaLnBrk="1" hangingPunct="1">
              <a:buFont typeface="Arial" charset="0"/>
              <a:buNone/>
              <a:defRPr/>
            </a:pPr>
            <a:endParaRPr lang="en-US" altLang="en-US" b="1" dirty="0">
              <a:solidFill>
                <a:srgbClr val="0000FF"/>
              </a:solidFill>
            </a:endParaRPr>
          </a:p>
          <a:p>
            <a:pPr algn="ctr" eaLnBrk="1" hangingPunct="1">
              <a:buFont typeface="Arial" charset="0"/>
              <a:buNone/>
              <a:defRPr/>
            </a:pPr>
            <a:endParaRPr lang="en-US" b="1" dirty="0">
              <a:solidFill>
                <a:srgbClr val="0000FF"/>
              </a:solidFill>
            </a:endParaRP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Mr. A. Chandra Shaker</a:t>
            </a: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Asst.Prof</a:t>
            </a:r>
            <a:endParaRPr lang="en-US" altLang="en-US" sz="2400" b="1" dirty="0">
              <a:latin typeface="Times New Roman" pitchFamily="18" charset="0"/>
              <a:cs typeface="Times New Roman" pitchFamily="18" charset="0"/>
            </a:endParaRPr>
          </a:p>
          <a:p>
            <a:pPr algn="ctr" eaLnBrk="1" hangingPunct="1">
              <a:buFont typeface="Arial" charset="0"/>
              <a:buNone/>
              <a:defRPr/>
            </a:pPr>
            <a:endParaRPr lang="en-US" dirty="0"/>
          </a:p>
        </p:txBody>
      </p:sp>
      <p:sp>
        <p:nvSpPr>
          <p:cNvPr id="10244" name="Date Placeholder 3">
            <a:extLst>
              <a:ext uri="{FF2B5EF4-FFF2-40B4-BE49-F238E27FC236}">
                <a16:creationId xmlns:a16="http://schemas.microsoft.com/office/drawing/2014/main" id="{35CF5401-73F3-400E-95D2-45E2947AC74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2060C862-A128-4C06-8610-75685A5C9A38}"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10245" name="Footer Placeholder 4">
            <a:extLst>
              <a:ext uri="{FF2B5EF4-FFF2-40B4-BE49-F238E27FC236}">
                <a16:creationId xmlns:a16="http://schemas.microsoft.com/office/drawing/2014/main" id="{90208A71-9826-493E-9560-D1F543D24BF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0246" name="Slide Number Placeholder 5">
            <a:extLst>
              <a:ext uri="{FF2B5EF4-FFF2-40B4-BE49-F238E27FC236}">
                <a16:creationId xmlns:a16="http://schemas.microsoft.com/office/drawing/2014/main" id="{F9E5D1EC-1680-4ECC-B94E-D158855B731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F0913FB-AF17-4E24-81D8-7586E9BAD643}" type="slidenum">
              <a:rPr lang="en-US" altLang="en-US" sz="1400" smtClean="0">
                <a:solidFill>
                  <a:srgbClr val="FFC000"/>
                </a:solidFill>
                <a:latin typeface="Arial" panose="020B0604020202020204" pitchFamily="34" charset="0"/>
              </a:rPr>
              <a:pPr>
                <a:spcBef>
                  <a:spcPct val="0"/>
                </a:spcBef>
                <a:buFontTx/>
                <a:buNone/>
              </a:pPr>
              <a:t>1</a:t>
            </a:fld>
            <a:endParaRPr lang="en-US" altLang="en-US" sz="1400">
              <a:solidFill>
                <a:srgbClr val="FFC00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3C55155C-7501-495F-B371-7EF8D8CD3B85}"/>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3866BA3-EB6D-41B5-B506-4BC722C5A89E}"/>
              </a:ext>
            </a:extLst>
          </p:cNvPr>
          <p:cNvSpPr>
            <a:spLocks noGrp="1"/>
          </p:cNvSpPr>
          <p:nvPr>
            <p:ph idx="1"/>
          </p:nvPr>
        </p:nvSpPr>
        <p:spPr>
          <a:xfrm>
            <a:off x="0" y="14478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Stepper Motor</a:t>
            </a: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0180" name="Date Placeholder 3">
            <a:extLst>
              <a:ext uri="{FF2B5EF4-FFF2-40B4-BE49-F238E27FC236}">
                <a16:creationId xmlns:a16="http://schemas.microsoft.com/office/drawing/2014/main" id="{4219EB70-3445-47E2-8656-D4CA9354AF5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A9CAB576-6CE3-412E-97F1-256DCA0F7296}"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50181" name="Footer Placeholder 4">
            <a:extLst>
              <a:ext uri="{FF2B5EF4-FFF2-40B4-BE49-F238E27FC236}">
                <a16:creationId xmlns:a16="http://schemas.microsoft.com/office/drawing/2014/main" id="{369A93BB-6D97-47D4-906B-3EEFEE9F69B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50182" name="Slide Number Placeholder 5">
            <a:extLst>
              <a:ext uri="{FF2B5EF4-FFF2-40B4-BE49-F238E27FC236}">
                <a16:creationId xmlns:a16="http://schemas.microsoft.com/office/drawing/2014/main" id="{7430B7BF-3D48-4247-9829-B20523FDA3F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803F81E-C1D9-408A-9083-C5FDBB11A9C8}" type="slidenum">
              <a:rPr lang="en-US" altLang="en-US" sz="1400" smtClean="0">
                <a:solidFill>
                  <a:srgbClr val="FFC000"/>
                </a:solidFill>
                <a:latin typeface="Arial" panose="020B0604020202020204" pitchFamily="34" charset="0"/>
              </a:rPr>
              <a:pPr>
                <a:spcBef>
                  <a:spcPct val="0"/>
                </a:spcBef>
                <a:buFontTx/>
                <a:buNone/>
              </a:pPr>
              <a:t>10</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DA0D8C23-A8A7-4AEE-A09E-34B713EE9C47}"/>
              </a:ext>
            </a:extLst>
          </p:cNvPr>
          <p:cNvSpPr txBox="1">
            <a:spLocks/>
          </p:cNvSpPr>
          <p:nvPr/>
        </p:nvSpPr>
        <p:spPr bwMode="auto">
          <a:xfrm>
            <a:off x="304800" y="1981200"/>
            <a:ext cx="6477000" cy="4419600"/>
          </a:xfrm>
          <a:prstGeom prst="rect">
            <a:avLst/>
          </a:prstGeom>
          <a:noFill/>
          <a:ln w="9525">
            <a:noFill/>
            <a:miter lim="800000"/>
            <a:headEnd/>
            <a:tailEnd/>
          </a:ln>
        </p:spPr>
        <p:txBody>
          <a:bodyPr/>
          <a:lstStyle/>
          <a:p>
            <a:pPr algn="just">
              <a:spcBef>
                <a:spcPts val="0"/>
              </a:spcBef>
              <a:buFont typeface="Wingdings" pitchFamily="2" charset="2"/>
              <a:buChar char="ü"/>
              <a:defRPr/>
            </a:pPr>
            <a:r>
              <a:rPr lang="en-IN" sz="2000" b="1" kern="0" dirty="0">
                <a:solidFill>
                  <a:srgbClr val="000000"/>
                </a:solidFill>
                <a:latin typeface="Times New Roman"/>
              </a:rPr>
              <a:t> </a:t>
            </a:r>
            <a:r>
              <a:rPr lang="en-IN" sz="2000" b="1" kern="0" dirty="0" err="1">
                <a:solidFill>
                  <a:srgbClr val="000000"/>
                </a:solidFill>
                <a:latin typeface="Times New Roman"/>
              </a:rPr>
              <a:t>Unipolar</a:t>
            </a:r>
            <a:r>
              <a:rPr lang="en-IN" sz="2000" b="1" kern="0" dirty="0">
                <a:solidFill>
                  <a:srgbClr val="000000"/>
                </a:solidFill>
                <a:latin typeface="Times New Roman"/>
              </a:rPr>
              <a:t>: </a:t>
            </a:r>
            <a:r>
              <a:rPr lang="en-IN" sz="2000" kern="0" dirty="0">
                <a:solidFill>
                  <a:srgbClr val="000000"/>
                </a:solidFill>
                <a:latin typeface="Times New Roman"/>
              </a:rPr>
              <a:t>A </a:t>
            </a:r>
            <a:r>
              <a:rPr lang="en-IN" sz="2000" kern="0" dirty="0" err="1">
                <a:solidFill>
                  <a:srgbClr val="000000"/>
                </a:solidFill>
                <a:latin typeface="Times New Roman"/>
              </a:rPr>
              <a:t>unipolar</a:t>
            </a:r>
            <a:r>
              <a:rPr lang="en-IN" sz="2000" kern="0" dirty="0">
                <a:solidFill>
                  <a:srgbClr val="000000"/>
                </a:solidFill>
                <a:latin typeface="Times New Roman"/>
              </a:rPr>
              <a:t> stepper motor contains two windings per phase. The direction of rotation (clockwise or anticlockwise) of a stepper motor is controlled by changing the direction of current flow. Current in one direction flows through one coil and in the opposite direction flows through the other coil. It is easy to shift the direction of rotation by just switching the terminals to which the coils are connected.</a:t>
            </a:r>
          </a:p>
          <a:p>
            <a:pPr algn="just">
              <a:spcBef>
                <a:spcPts val="0"/>
              </a:spcBef>
              <a:buFont typeface="Wingdings" pitchFamily="2" charset="2"/>
              <a:buChar char="ü"/>
              <a:defRPr/>
            </a:pPr>
            <a:endParaRPr lang="en-IN" sz="2000" kern="0" dirty="0">
              <a:solidFill>
                <a:srgbClr val="000000"/>
              </a:solidFill>
              <a:latin typeface="Times New Roman"/>
            </a:endParaRPr>
          </a:p>
          <a:p>
            <a:pPr algn="just">
              <a:spcBef>
                <a:spcPts val="0"/>
              </a:spcBef>
              <a:buFont typeface="Wingdings" pitchFamily="2" charset="2"/>
              <a:buChar char="ü"/>
              <a:defRPr/>
            </a:pPr>
            <a:r>
              <a:rPr lang="en-IN" sz="2000" b="1" kern="0" dirty="0">
                <a:solidFill>
                  <a:srgbClr val="000000"/>
                </a:solidFill>
                <a:latin typeface="Times New Roman"/>
              </a:rPr>
              <a:t> Bipolar: </a:t>
            </a:r>
            <a:r>
              <a:rPr lang="en-IN" sz="2000" kern="0" dirty="0">
                <a:solidFill>
                  <a:srgbClr val="000000"/>
                </a:solidFill>
                <a:latin typeface="Times New Roman"/>
              </a:rPr>
              <a:t>A bipolar stepper motor contains single winding per phase. For reversing the motor rotation the current flow through the windings is reversed dynamically. It requires complex circuitry for current flow reversal.</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graphicFrame>
        <p:nvGraphicFramePr>
          <p:cNvPr id="50184" name="Object 1">
            <a:extLst>
              <a:ext uri="{FF2B5EF4-FFF2-40B4-BE49-F238E27FC236}">
                <a16:creationId xmlns:a16="http://schemas.microsoft.com/office/drawing/2014/main" id="{4E359B1F-4F4A-4310-9BBF-54F7C09B8C21}"/>
              </a:ext>
            </a:extLst>
          </p:cNvPr>
          <p:cNvGraphicFramePr>
            <a:graphicFrameLocks noChangeAspect="1"/>
          </p:cNvGraphicFramePr>
          <p:nvPr/>
        </p:nvGraphicFramePr>
        <p:xfrm>
          <a:off x="6934200" y="2362200"/>
          <a:ext cx="1905000" cy="1905000"/>
        </p:xfrm>
        <a:graphic>
          <a:graphicData uri="http://schemas.openxmlformats.org/presentationml/2006/ole">
            <mc:AlternateContent xmlns:mc="http://schemas.openxmlformats.org/markup-compatibility/2006">
              <mc:Choice xmlns:v="urn:schemas-microsoft-com:vml" Requires="v">
                <p:oleObj spid="_x0000_s4098" name="Visio" r:id="rId3" imgW="1512570" imgH="1482852" progId="Visio.Drawing.11">
                  <p:embed/>
                </p:oleObj>
              </mc:Choice>
              <mc:Fallback>
                <p:oleObj name="Visio" r:id="rId3" imgW="1512570" imgH="1482852" progId="Visio.Drawing.11">
                  <p:embed/>
                  <p:pic>
                    <p:nvPicPr>
                      <p:cNvPr id="50184" name="Object 1">
                        <a:extLst>
                          <a:ext uri="{FF2B5EF4-FFF2-40B4-BE49-F238E27FC236}">
                            <a16:creationId xmlns:a16="http://schemas.microsoft.com/office/drawing/2014/main" id="{4E359B1F-4F4A-4310-9BBF-54F7C09B8C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23622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9271FF4C-5E46-4499-A160-341BDC7A7B4F}"/>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4A6D63B-C35A-47C7-9F8B-0B767555D175}"/>
              </a:ext>
            </a:extLst>
          </p:cNvPr>
          <p:cNvSpPr>
            <a:spLocks noGrp="1"/>
          </p:cNvSpPr>
          <p:nvPr>
            <p:ph idx="1"/>
          </p:nvPr>
        </p:nvSpPr>
        <p:spPr>
          <a:xfrm>
            <a:off x="0" y="1371600"/>
            <a:ext cx="9144000" cy="609600"/>
          </a:xfrm>
        </p:spPr>
        <p:txBody>
          <a:bodyPr/>
          <a:lstStyle/>
          <a:p>
            <a:pPr marL="0" lvl="3" indent="0" algn="ctr" eaLnBrk="1" hangingPunct="1">
              <a:buFont typeface="Arial" charset="0"/>
              <a:buNone/>
              <a:defRPr/>
            </a:pPr>
            <a:r>
              <a:rPr lang="en-IN" sz="2400" b="1" kern="0" dirty="0">
                <a:solidFill>
                  <a:srgbClr val="0000FF"/>
                </a:solidFill>
                <a:latin typeface="Times New Roman"/>
              </a:rPr>
              <a:t>2 Phase Unipolar Stepper Motor – Stator Winding</a:t>
            </a:r>
            <a:endParaRPr lang="en-US" b="1" kern="0" dirty="0">
              <a:solidFill>
                <a:srgbClr val="0000FF"/>
              </a:solidFill>
              <a:latin typeface="Times New Roman"/>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1204" name="Date Placeholder 3">
            <a:extLst>
              <a:ext uri="{FF2B5EF4-FFF2-40B4-BE49-F238E27FC236}">
                <a16:creationId xmlns:a16="http://schemas.microsoft.com/office/drawing/2014/main" id="{8D97A619-F01A-41FB-B022-1DD440329B7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498B0A7-AD78-4194-8B53-F2F2FBC4B397}"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51205" name="Footer Placeholder 4">
            <a:extLst>
              <a:ext uri="{FF2B5EF4-FFF2-40B4-BE49-F238E27FC236}">
                <a16:creationId xmlns:a16="http://schemas.microsoft.com/office/drawing/2014/main" id="{EA7635CC-18B3-434C-8EE5-DDE2A8E6629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51206" name="Slide Number Placeholder 5">
            <a:extLst>
              <a:ext uri="{FF2B5EF4-FFF2-40B4-BE49-F238E27FC236}">
                <a16:creationId xmlns:a16="http://schemas.microsoft.com/office/drawing/2014/main" id="{BF5AC2E7-A284-4E80-9AD3-713DBD4134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A704A6F-9BBB-446C-B98C-6E130FA07F09}" type="slidenum">
              <a:rPr lang="en-US" altLang="en-US" sz="1400" smtClean="0">
                <a:solidFill>
                  <a:srgbClr val="FFC000"/>
                </a:solidFill>
                <a:latin typeface="Arial" panose="020B0604020202020204" pitchFamily="34" charset="0"/>
              </a:rPr>
              <a:pPr>
                <a:spcBef>
                  <a:spcPct val="0"/>
                </a:spcBef>
                <a:buFontTx/>
                <a:buNone/>
              </a:pPr>
              <a:t>11</a:t>
            </a:fld>
            <a:endParaRPr lang="en-US" altLang="en-US" sz="1400">
              <a:solidFill>
                <a:srgbClr val="FFC000"/>
              </a:solidFill>
              <a:latin typeface="Arial" panose="020B0604020202020204" pitchFamily="34" charset="0"/>
            </a:endParaRPr>
          </a:p>
        </p:txBody>
      </p:sp>
      <p:graphicFrame>
        <p:nvGraphicFramePr>
          <p:cNvPr id="51207" name="Object 3">
            <a:extLst>
              <a:ext uri="{FF2B5EF4-FFF2-40B4-BE49-F238E27FC236}">
                <a16:creationId xmlns:a16="http://schemas.microsoft.com/office/drawing/2014/main" id="{2B73CAAE-998E-43B4-BCBE-2FFBF4D3926C}"/>
              </a:ext>
            </a:extLst>
          </p:cNvPr>
          <p:cNvGraphicFramePr>
            <a:graphicFrameLocks noChangeAspect="1"/>
          </p:cNvGraphicFramePr>
          <p:nvPr/>
        </p:nvGraphicFramePr>
        <p:xfrm>
          <a:off x="1524000" y="2057400"/>
          <a:ext cx="6021388" cy="4257675"/>
        </p:xfrm>
        <a:graphic>
          <a:graphicData uri="http://schemas.openxmlformats.org/presentationml/2006/ole">
            <mc:AlternateContent xmlns:mc="http://schemas.openxmlformats.org/markup-compatibility/2006">
              <mc:Choice xmlns:v="urn:schemas-microsoft-com:vml" Requires="v">
                <p:oleObj spid="_x0000_s5122" name="Visio" r:id="rId3" imgW="5265039" imgH="3720846" progId="Visio.Drawing.11">
                  <p:embed/>
                </p:oleObj>
              </mc:Choice>
              <mc:Fallback>
                <p:oleObj name="Visio" r:id="rId3" imgW="5265039" imgH="3720846" progId="Visio.Drawing.11">
                  <p:embed/>
                  <p:pic>
                    <p:nvPicPr>
                      <p:cNvPr id="51207" name="Object 3">
                        <a:extLst>
                          <a:ext uri="{FF2B5EF4-FFF2-40B4-BE49-F238E27FC236}">
                            <a16:creationId xmlns:a16="http://schemas.microsoft.com/office/drawing/2014/main" id="{2B73CAAE-998E-43B4-BCBE-2FFBF4D392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057400"/>
                        <a:ext cx="6021388"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26B2787A-CA22-4475-957C-633E6813BAB6}"/>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18C7CEB-DBE6-46EE-9CF2-2111E686408F}"/>
              </a:ext>
            </a:extLst>
          </p:cNvPr>
          <p:cNvSpPr>
            <a:spLocks noGrp="1"/>
          </p:cNvSpPr>
          <p:nvPr>
            <p:ph idx="1"/>
          </p:nvPr>
        </p:nvSpPr>
        <p:spPr>
          <a:xfrm>
            <a:off x="0" y="1524000"/>
            <a:ext cx="9144000" cy="609600"/>
          </a:xfrm>
        </p:spPr>
        <p:txBody>
          <a:bodyPr/>
          <a:lstStyle/>
          <a:p>
            <a:pPr marL="0" lvl="3" indent="0" algn="ctr" eaLnBrk="1" hangingPunct="1">
              <a:buFont typeface="Arial" charset="0"/>
              <a:buNone/>
              <a:defRPr/>
            </a:pPr>
            <a:r>
              <a:rPr lang="en-IN" sz="2400" b="1" kern="0" dirty="0">
                <a:solidFill>
                  <a:srgbClr val="0000FF"/>
                </a:solidFill>
                <a:latin typeface="Times New Roman"/>
              </a:rPr>
              <a:t>2 Phase Unipolar Stepper Motor – Stepping Sequence</a:t>
            </a:r>
            <a:endParaRPr lang="en-US"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2228" name="Date Placeholder 3">
            <a:extLst>
              <a:ext uri="{FF2B5EF4-FFF2-40B4-BE49-F238E27FC236}">
                <a16:creationId xmlns:a16="http://schemas.microsoft.com/office/drawing/2014/main" id="{3AFD54EA-DEFE-4C35-8A0F-B7FF4FC041D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9E9F328-E330-42C8-94A9-48357CA079CE}"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52229" name="Footer Placeholder 4">
            <a:extLst>
              <a:ext uri="{FF2B5EF4-FFF2-40B4-BE49-F238E27FC236}">
                <a16:creationId xmlns:a16="http://schemas.microsoft.com/office/drawing/2014/main" id="{1DE494F3-3182-43E6-AE43-97169A2463F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52230" name="Slide Number Placeholder 5">
            <a:extLst>
              <a:ext uri="{FF2B5EF4-FFF2-40B4-BE49-F238E27FC236}">
                <a16:creationId xmlns:a16="http://schemas.microsoft.com/office/drawing/2014/main" id="{EBC27099-A4BF-4C2C-8512-95D0C8B7C1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AC9183D-FD72-4F64-90F6-1086DEDCA680}" type="slidenum">
              <a:rPr lang="en-US" altLang="en-US" sz="1400" smtClean="0">
                <a:solidFill>
                  <a:srgbClr val="FFC000"/>
                </a:solidFill>
                <a:latin typeface="Arial" panose="020B0604020202020204" pitchFamily="34" charset="0"/>
              </a:rPr>
              <a:pPr>
                <a:spcBef>
                  <a:spcPct val="0"/>
                </a:spcBef>
                <a:buFontTx/>
                <a:buNone/>
              </a:pPr>
              <a:t>12</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C20189A0-E55D-436D-8513-082B735AE9CC}"/>
              </a:ext>
            </a:extLst>
          </p:cNvPr>
          <p:cNvSpPr txBox="1">
            <a:spLocks/>
          </p:cNvSpPr>
          <p:nvPr/>
        </p:nvSpPr>
        <p:spPr bwMode="auto">
          <a:xfrm>
            <a:off x="228600" y="2133600"/>
            <a:ext cx="8534400" cy="1143000"/>
          </a:xfrm>
          <a:prstGeom prst="rect">
            <a:avLst/>
          </a:prstGeom>
          <a:noFill/>
          <a:ln w="9525">
            <a:noFill/>
            <a:miter lim="800000"/>
            <a:headEnd/>
            <a:tailEnd/>
          </a:ln>
        </p:spPr>
        <p:txBody>
          <a:bodyPr/>
          <a:lstStyle/>
          <a:p>
            <a:pPr marL="342900" indent="-342900" algn="just">
              <a:spcBef>
                <a:spcPct val="20000"/>
              </a:spcBef>
              <a:defRPr/>
            </a:pPr>
            <a:r>
              <a:rPr lang="en-IN" sz="2000" b="1" kern="0" dirty="0">
                <a:solidFill>
                  <a:srgbClr val="000000"/>
                </a:solidFill>
                <a:latin typeface="Times New Roman"/>
              </a:rPr>
              <a:t>Full Step:</a:t>
            </a:r>
          </a:p>
          <a:p>
            <a:pPr marL="342900" indent="-342900" algn="just">
              <a:spcBef>
                <a:spcPct val="20000"/>
              </a:spcBef>
              <a:defRPr/>
            </a:pPr>
            <a:r>
              <a:rPr lang="en-IN" sz="2000" kern="0" dirty="0">
                <a:solidFill>
                  <a:srgbClr val="000000"/>
                </a:solidFill>
                <a:latin typeface="Times New Roman"/>
              </a:rPr>
              <a:t>	In the full step mode both the phases are energized simultaneously. The coils A, B, C and D are energized in the order.</a:t>
            </a:r>
          </a:p>
          <a:p>
            <a:pPr marL="342900" indent="-342900" algn="just">
              <a:spcBef>
                <a:spcPct val="20000"/>
              </a:spcBef>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graphicFrame>
        <p:nvGraphicFramePr>
          <p:cNvPr id="8" name="Table 7">
            <a:extLst>
              <a:ext uri="{FF2B5EF4-FFF2-40B4-BE49-F238E27FC236}">
                <a16:creationId xmlns:a16="http://schemas.microsoft.com/office/drawing/2014/main" id="{8C44DAF8-7523-4468-8A7C-F379D516B9E3}"/>
              </a:ext>
            </a:extLst>
          </p:cNvPr>
          <p:cNvGraphicFramePr>
            <a:graphicFrameLocks noGrp="1"/>
          </p:cNvGraphicFramePr>
          <p:nvPr/>
        </p:nvGraphicFramePr>
        <p:xfrm>
          <a:off x="1371600" y="3352800"/>
          <a:ext cx="6248400" cy="2057400"/>
        </p:xfrm>
        <a:graphic>
          <a:graphicData uri="http://schemas.openxmlformats.org/drawingml/2006/table">
            <a:tbl>
              <a:tblPr/>
              <a:tblGrid>
                <a:gridCol w="1249680">
                  <a:extLst>
                    <a:ext uri="{9D8B030D-6E8A-4147-A177-3AD203B41FA5}">
                      <a16:colId xmlns:a16="http://schemas.microsoft.com/office/drawing/2014/main" val="20000"/>
                    </a:ext>
                  </a:extLst>
                </a:gridCol>
                <a:gridCol w="1249680">
                  <a:extLst>
                    <a:ext uri="{9D8B030D-6E8A-4147-A177-3AD203B41FA5}">
                      <a16:colId xmlns:a16="http://schemas.microsoft.com/office/drawing/2014/main" val="20001"/>
                    </a:ext>
                  </a:extLst>
                </a:gridCol>
                <a:gridCol w="1249680">
                  <a:extLst>
                    <a:ext uri="{9D8B030D-6E8A-4147-A177-3AD203B41FA5}">
                      <a16:colId xmlns:a16="http://schemas.microsoft.com/office/drawing/2014/main" val="20002"/>
                    </a:ext>
                  </a:extLst>
                </a:gridCol>
                <a:gridCol w="1249680">
                  <a:extLst>
                    <a:ext uri="{9D8B030D-6E8A-4147-A177-3AD203B41FA5}">
                      <a16:colId xmlns:a16="http://schemas.microsoft.com/office/drawing/2014/main" val="20003"/>
                    </a:ext>
                  </a:extLst>
                </a:gridCol>
                <a:gridCol w="1249680">
                  <a:extLst>
                    <a:ext uri="{9D8B030D-6E8A-4147-A177-3AD203B41FA5}">
                      <a16:colId xmlns:a16="http://schemas.microsoft.com/office/drawing/2014/main" val="20004"/>
                    </a:ext>
                  </a:extLst>
                </a:gridCol>
              </a:tblGrid>
              <a:tr h="617546">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Step</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Coil A</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Coil B</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Coil C</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Coil D</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67234">
                <a:tc>
                  <a:txBody>
                    <a:bodyPr/>
                    <a:lstStyle/>
                    <a:p>
                      <a:pPr marL="0" marR="0" algn="ctr">
                        <a:spcBef>
                          <a:spcPts val="0"/>
                        </a:spcBef>
                        <a:spcAft>
                          <a:spcPts val="0"/>
                        </a:spcAft>
                      </a:pPr>
                      <a:r>
                        <a:rPr lang="en-US" sz="1800" dirty="0">
                          <a:latin typeface="Times New Roman"/>
                          <a:ea typeface="Times New Roman"/>
                        </a:rPr>
                        <a:t>1</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52545">
                <a:tc>
                  <a:txBody>
                    <a:bodyPr/>
                    <a:lstStyle/>
                    <a:p>
                      <a:pPr marL="0" marR="0" algn="ctr">
                        <a:spcBef>
                          <a:spcPts val="0"/>
                        </a:spcBef>
                        <a:spcAft>
                          <a:spcPts val="0"/>
                        </a:spcAft>
                      </a:pPr>
                      <a:r>
                        <a:rPr lang="en-US" sz="1800">
                          <a:latin typeface="Times New Roman"/>
                          <a:ea typeface="Times New Roman"/>
                        </a:rPr>
                        <a:t>2</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411303">
                <a:tc>
                  <a:txBody>
                    <a:bodyPr/>
                    <a:lstStyle/>
                    <a:p>
                      <a:pPr marL="0" marR="0" algn="ctr">
                        <a:spcBef>
                          <a:spcPts val="0"/>
                        </a:spcBef>
                        <a:spcAft>
                          <a:spcPts val="0"/>
                        </a:spcAft>
                      </a:pPr>
                      <a:r>
                        <a:rPr lang="en-US" sz="1800">
                          <a:latin typeface="Times New Roman"/>
                          <a:ea typeface="Times New Roman"/>
                        </a:rPr>
                        <a:t>3</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08773">
                <a:tc>
                  <a:txBody>
                    <a:bodyPr/>
                    <a:lstStyle/>
                    <a:p>
                      <a:pPr marL="0" marR="0" algn="ctr">
                        <a:spcBef>
                          <a:spcPts val="0"/>
                        </a:spcBef>
                        <a:spcAft>
                          <a:spcPts val="0"/>
                        </a:spcAft>
                      </a:pPr>
                      <a:r>
                        <a:rPr lang="en-US" sz="1800">
                          <a:latin typeface="Times New Roman"/>
                          <a:ea typeface="Times New Roman"/>
                        </a:rPr>
                        <a:t>4</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
        <p:nvSpPr>
          <p:cNvPr id="9" name="Content Placeholder 2">
            <a:extLst>
              <a:ext uri="{FF2B5EF4-FFF2-40B4-BE49-F238E27FC236}">
                <a16:creationId xmlns:a16="http://schemas.microsoft.com/office/drawing/2014/main" id="{10614F82-A273-436F-8B2B-3E1B8849E023}"/>
              </a:ext>
            </a:extLst>
          </p:cNvPr>
          <p:cNvSpPr txBox="1">
            <a:spLocks/>
          </p:cNvSpPr>
          <p:nvPr/>
        </p:nvSpPr>
        <p:spPr bwMode="auto">
          <a:xfrm>
            <a:off x="304800" y="5638800"/>
            <a:ext cx="8534400" cy="685800"/>
          </a:xfrm>
          <a:prstGeom prst="rect">
            <a:avLst/>
          </a:prstGeom>
          <a:noFill/>
          <a:ln w="9525">
            <a:noFill/>
            <a:miter lim="800000"/>
            <a:headEnd/>
            <a:tailEnd/>
          </a:ln>
        </p:spPr>
        <p:txBody>
          <a:bodyPr/>
          <a:lstStyle/>
          <a:p>
            <a:pPr>
              <a:defRPr/>
            </a:pPr>
            <a:r>
              <a:rPr lang="en-US" altLang="en-US" sz="2000" dirty="0">
                <a:latin typeface="Times New Roman" pitchFamily="18" charset="0"/>
                <a:cs typeface="Times New Roman" pitchFamily="18" charset="0"/>
              </a:rPr>
              <a:t>Only one winding of a phase is energized at a time.</a:t>
            </a:r>
          </a:p>
          <a:p>
            <a:pPr marL="342900" indent="-342900" algn="just">
              <a:spcBef>
                <a:spcPct val="20000"/>
              </a:spcBef>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485F9FAA-38EC-40B4-828B-95363F71FA34}"/>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9D7EC22-FB8E-4B84-A821-C90EF4F0CF9A}"/>
              </a:ext>
            </a:extLst>
          </p:cNvPr>
          <p:cNvSpPr>
            <a:spLocks noGrp="1"/>
          </p:cNvSpPr>
          <p:nvPr>
            <p:ph idx="1"/>
          </p:nvPr>
        </p:nvSpPr>
        <p:spPr>
          <a:xfrm>
            <a:off x="0" y="1524000"/>
            <a:ext cx="9144000" cy="609600"/>
          </a:xfrm>
        </p:spPr>
        <p:txBody>
          <a:bodyPr/>
          <a:lstStyle/>
          <a:p>
            <a:pPr marL="0" lvl="3" indent="0" algn="ctr" eaLnBrk="1" hangingPunct="1">
              <a:buFont typeface="Arial" charset="0"/>
              <a:buNone/>
              <a:defRPr/>
            </a:pPr>
            <a:r>
              <a:rPr lang="en-IN" sz="2400" b="1" kern="0" dirty="0">
                <a:solidFill>
                  <a:srgbClr val="0000FF"/>
                </a:solidFill>
                <a:latin typeface="Times New Roman"/>
              </a:rPr>
              <a:t>2 Phase Unipolar Stepper Motor – Stepping Sequence</a:t>
            </a:r>
            <a:endParaRPr lang="en-US"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3252" name="Date Placeholder 3">
            <a:extLst>
              <a:ext uri="{FF2B5EF4-FFF2-40B4-BE49-F238E27FC236}">
                <a16:creationId xmlns:a16="http://schemas.microsoft.com/office/drawing/2014/main" id="{1943B610-7F13-4F61-A11B-E56DF2FB102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A1E14915-026F-469C-9E12-DBE9801DC8F0}"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53253" name="Footer Placeholder 4">
            <a:extLst>
              <a:ext uri="{FF2B5EF4-FFF2-40B4-BE49-F238E27FC236}">
                <a16:creationId xmlns:a16="http://schemas.microsoft.com/office/drawing/2014/main" id="{916B9B5F-3385-4C34-9589-E886D594E95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53254" name="Slide Number Placeholder 5">
            <a:extLst>
              <a:ext uri="{FF2B5EF4-FFF2-40B4-BE49-F238E27FC236}">
                <a16:creationId xmlns:a16="http://schemas.microsoft.com/office/drawing/2014/main" id="{DBC64778-EF78-4724-AEFE-D43C2E5773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0C86E08-91BC-4AC7-A172-8765194E522F}" type="slidenum">
              <a:rPr lang="en-US" altLang="en-US" sz="1400" smtClean="0">
                <a:solidFill>
                  <a:srgbClr val="FFC000"/>
                </a:solidFill>
                <a:latin typeface="Arial" panose="020B0604020202020204" pitchFamily="34" charset="0"/>
              </a:rPr>
              <a:pPr>
                <a:spcBef>
                  <a:spcPct val="0"/>
                </a:spcBef>
                <a:buFontTx/>
                <a:buNone/>
              </a:pPr>
              <a:t>13</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0A1CC385-7B18-4008-B771-BEC3ABA310A8}"/>
              </a:ext>
            </a:extLst>
          </p:cNvPr>
          <p:cNvSpPr txBox="1">
            <a:spLocks/>
          </p:cNvSpPr>
          <p:nvPr/>
        </p:nvSpPr>
        <p:spPr bwMode="auto">
          <a:xfrm>
            <a:off x="228600" y="2133600"/>
            <a:ext cx="8534400" cy="1143000"/>
          </a:xfrm>
          <a:prstGeom prst="rect">
            <a:avLst/>
          </a:prstGeom>
          <a:noFill/>
          <a:ln w="9525">
            <a:noFill/>
            <a:miter lim="800000"/>
            <a:headEnd/>
            <a:tailEnd/>
          </a:ln>
        </p:spPr>
        <p:txBody>
          <a:bodyPr/>
          <a:lstStyle/>
          <a:p>
            <a:pPr marL="342900" indent="-342900" algn="just">
              <a:spcBef>
                <a:spcPct val="20000"/>
              </a:spcBef>
              <a:defRPr/>
            </a:pPr>
            <a:r>
              <a:rPr lang="en-US" sz="2000" b="1" dirty="0">
                <a:latin typeface="Times New Roman" pitchFamily="18" charset="0"/>
                <a:cs typeface="Times New Roman" pitchFamily="18" charset="0"/>
              </a:rPr>
              <a:t>Wave</a:t>
            </a:r>
            <a:r>
              <a:rPr lang="en-IN" sz="2000" b="1" kern="0" dirty="0">
                <a:solidFill>
                  <a:srgbClr val="000000"/>
                </a:solidFill>
                <a:latin typeface="Times New Roman" pitchFamily="18" charset="0"/>
                <a:cs typeface="Times New Roman" pitchFamily="18" charset="0"/>
              </a:rPr>
              <a:t> </a:t>
            </a:r>
            <a:r>
              <a:rPr lang="en-IN" sz="2000" b="1" kern="0" dirty="0">
                <a:solidFill>
                  <a:srgbClr val="000000"/>
                </a:solidFill>
                <a:latin typeface="Times New Roman"/>
              </a:rPr>
              <a:t>Step:</a:t>
            </a:r>
          </a:p>
          <a:p>
            <a:pPr marL="342900" indent="-342900" algn="just">
              <a:spcBef>
                <a:spcPct val="20000"/>
              </a:spcBef>
              <a:defRPr/>
            </a:pPr>
            <a:r>
              <a:rPr lang="en-IN" sz="2000" kern="0" dirty="0">
                <a:solidFill>
                  <a:srgbClr val="000000"/>
                </a:solidFill>
                <a:latin typeface="Times New Roman"/>
              </a:rPr>
              <a:t>	Only one phase is energized at a time and each coils of the phase are energized alternatively. The coils A, B, C and D are energized in the order.</a:t>
            </a:r>
          </a:p>
          <a:p>
            <a:pPr marL="342900" indent="-342900" algn="just">
              <a:spcBef>
                <a:spcPct val="20000"/>
              </a:spcBef>
              <a:defRPr/>
            </a:pPr>
            <a:endParaRPr lang="en-IN" sz="2000" kern="0" dirty="0">
              <a:solidFill>
                <a:srgbClr val="000000"/>
              </a:solidFill>
              <a:latin typeface="Times New Roman"/>
            </a:endParaRPr>
          </a:p>
          <a:p>
            <a:pPr marL="342900" indent="-342900" algn="just">
              <a:spcBef>
                <a:spcPct val="20000"/>
              </a:spcBef>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graphicFrame>
        <p:nvGraphicFramePr>
          <p:cNvPr id="8" name="Table 7">
            <a:extLst>
              <a:ext uri="{FF2B5EF4-FFF2-40B4-BE49-F238E27FC236}">
                <a16:creationId xmlns:a16="http://schemas.microsoft.com/office/drawing/2014/main" id="{B7625AAF-E57D-4D5D-A156-1EECE8DBCEA2}"/>
              </a:ext>
            </a:extLst>
          </p:cNvPr>
          <p:cNvGraphicFramePr>
            <a:graphicFrameLocks noGrp="1"/>
          </p:cNvGraphicFramePr>
          <p:nvPr/>
        </p:nvGraphicFramePr>
        <p:xfrm>
          <a:off x="1371600" y="3352800"/>
          <a:ext cx="6248400" cy="2057401"/>
        </p:xfrm>
        <a:graphic>
          <a:graphicData uri="http://schemas.openxmlformats.org/drawingml/2006/table">
            <a:tbl>
              <a:tblPr/>
              <a:tblGrid>
                <a:gridCol w="1249680">
                  <a:extLst>
                    <a:ext uri="{9D8B030D-6E8A-4147-A177-3AD203B41FA5}">
                      <a16:colId xmlns:a16="http://schemas.microsoft.com/office/drawing/2014/main" val="20000"/>
                    </a:ext>
                  </a:extLst>
                </a:gridCol>
                <a:gridCol w="1249680">
                  <a:extLst>
                    <a:ext uri="{9D8B030D-6E8A-4147-A177-3AD203B41FA5}">
                      <a16:colId xmlns:a16="http://schemas.microsoft.com/office/drawing/2014/main" val="20001"/>
                    </a:ext>
                  </a:extLst>
                </a:gridCol>
                <a:gridCol w="1249680">
                  <a:extLst>
                    <a:ext uri="{9D8B030D-6E8A-4147-A177-3AD203B41FA5}">
                      <a16:colId xmlns:a16="http://schemas.microsoft.com/office/drawing/2014/main" val="20002"/>
                    </a:ext>
                  </a:extLst>
                </a:gridCol>
                <a:gridCol w="1249680">
                  <a:extLst>
                    <a:ext uri="{9D8B030D-6E8A-4147-A177-3AD203B41FA5}">
                      <a16:colId xmlns:a16="http://schemas.microsoft.com/office/drawing/2014/main" val="20003"/>
                    </a:ext>
                  </a:extLst>
                </a:gridCol>
                <a:gridCol w="1249680">
                  <a:extLst>
                    <a:ext uri="{9D8B030D-6E8A-4147-A177-3AD203B41FA5}">
                      <a16:colId xmlns:a16="http://schemas.microsoft.com/office/drawing/2014/main" val="20004"/>
                    </a:ext>
                  </a:extLst>
                </a:gridCol>
              </a:tblGrid>
              <a:tr h="617546">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Step</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Coil A</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Coil B</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Coil C</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endParaRPr lang="en-US" sz="1800" b="1" dirty="0">
                        <a:solidFill>
                          <a:schemeClr val="bg1"/>
                        </a:solidFill>
                        <a:latin typeface="Times New Roman"/>
                        <a:ea typeface="Times New Roman"/>
                      </a:endParaRPr>
                    </a:p>
                    <a:p>
                      <a:pPr marL="0" marR="0" algn="ctr">
                        <a:spcBef>
                          <a:spcPts val="0"/>
                        </a:spcBef>
                        <a:spcAft>
                          <a:spcPts val="0"/>
                        </a:spcAft>
                        <a:tabLst>
                          <a:tab pos="2286000" algn="l"/>
                        </a:tabLst>
                      </a:pPr>
                      <a:r>
                        <a:rPr lang="en-US" sz="1800" b="1" dirty="0">
                          <a:solidFill>
                            <a:schemeClr val="bg1"/>
                          </a:solidFill>
                          <a:latin typeface="Times New Roman"/>
                          <a:ea typeface="Times New Roman"/>
                        </a:rPr>
                        <a:t>Coil D</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67234">
                <a:tc>
                  <a:txBody>
                    <a:bodyPr/>
                    <a:lstStyle/>
                    <a:p>
                      <a:pPr marL="0" marR="0" algn="ctr">
                        <a:spcBef>
                          <a:spcPts val="0"/>
                        </a:spcBef>
                        <a:spcAft>
                          <a:spcPts val="0"/>
                        </a:spcAft>
                      </a:pPr>
                      <a:r>
                        <a:rPr lang="en-US" sz="1800" dirty="0">
                          <a:latin typeface="Times New Roman"/>
                          <a:ea typeface="Times New Roman"/>
                        </a:rPr>
                        <a:t>1</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52545">
                <a:tc>
                  <a:txBody>
                    <a:bodyPr/>
                    <a:lstStyle/>
                    <a:p>
                      <a:pPr marL="0" marR="0" algn="ctr">
                        <a:spcBef>
                          <a:spcPts val="0"/>
                        </a:spcBef>
                        <a:spcAft>
                          <a:spcPts val="0"/>
                        </a:spcAft>
                      </a:pPr>
                      <a:r>
                        <a:rPr lang="en-US" sz="1800">
                          <a:latin typeface="Times New Roman"/>
                          <a:ea typeface="Times New Roman"/>
                        </a:rPr>
                        <a:t>2</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411303">
                <a:tc>
                  <a:txBody>
                    <a:bodyPr/>
                    <a:lstStyle/>
                    <a:p>
                      <a:pPr marL="0" marR="0" algn="ctr">
                        <a:spcBef>
                          <a:spcPts val="0"/>
                        </a:spcBef>
                        <a:spcAft>
                          <a:spcPts val="0"/>
                        </a:spcAft>
                      </a:pPr>
                      <a:r>
                        <a:rPr lang="en-US" sz="1800">
                          <a:latin typeface="Times New Roman"/>
                          <a:ea typeface="Times New Roman"/>
                        </a:rPr>
                        <a:t>3</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08773">
                <a:tc>
                  <a:txBody>
                    <a:bodyPr/>
                    <a:lstStyle/>
                    <a:p>
                      <a:pPr marL="0" marR="0" algn="ctr">
                        <a:spcBef>
                          <a:spcPts val="0"/>
                        </a:spcBef>
                        <a:spcAft>
                          <a:spcPts val="0"/>
                        </a:spcAft>
                      </a:pPr>
                      <a:r>
                        <a:rPr lang="en-US" sz="1800">
                          <a:latin typeface="Times New Roman"/>
                          <a:ea typeface="Times New Roman"/>
                        </a:rPr>
                        <a:t>4</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
        <p:nvSpPr>
          <p:cNvPr id="9" name="Content Placeholder 2">
            <a:extLst>
              <a:ext uri="{FF2B5EF4-FFF2-40B4-BE49-F238E27FC236}">
                <a16:creationId xmlns:a16="http://schemas.microsoft.com/office/drawing/2014/main" id="{8D0D5753-A79C-4E65-A22D-1FCC14021663}"/>
              </a:ext>
            </a:extLst>
          </p:cNvPr>
          <p:cNvSpPr txBox="1">
            <a:spLocks/>
          </p:cNvSpPr>
          <p:nvPr/>
        </p:nvSpPr>
        <p:spPr bwMode="auto">
          <a:xfrm>
            <a:off x="304800" y="5638800"/>
            <a:ext cx="8534400" cy="685800"/>
          </a:xfrm>
          <a:prstGeom prst="rect">
            <a:avLst/>
          </a:prstGeom>
          <a:noFill/>
          <a:ln w="9525">
            <a:noFill/>
            <a:miter lim="800000"/>
            <a:headEnd/>
            <a:tailEnd/>
          </a:ln>
        </p:spPr>
        <p:txBody>
          <a:bodyPr/>
          <a:lstStyle/>
          <a:p>
            <a:pPr>
              <a:defRPr/>
            </a:pPr>
            <a:r>
              <a:rPr lang="en-US" altLang="en-US" sz="2000" dirty="0">
                <a:latin typeface="Times New Roman" pitchFamily="18" charset="0"/>
                <a:cs typeface="Times New Roman" pitchFamily="18" charset="0"/>
              </a:rPr>
              <a:t>Only one winding of a phase is energized at a time.</a:t>
            </a:r>
          </a:p>
          <a:p>
            <a:pPr marL="342900" indent="-342900" algn="just">
              <a:spcBef>
                <a:spcPct val="20000"/>
              </a:spcBef>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C9623C3B-E9F0-4645-A205-3FB172874CDE}"/>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61D1D92-2F43-46E9-9EA2-A04C9F8BD491}"/>
              </a:ext>
            </a:extLst>
          </p:cNvPr>
          <p:cNvSpPr>
            <a:spLocks noGrp="1"/>
          </p:cNvSpPr>
          <p:nvPr>
            <p:ph idx="1"/>
          </p:nvPr>
        </p:nvSpPr>
        <p:spPr>
          <a:xfrm>
            <a:off x="0" y="1295400"/>
            <a:ext cx="9144000" cy="609600"/>
          </a:xfrm>
        </p:spPr>
        <p:txBody>
          <a:bodyPr/>
          <a:lstStyle/>
          <a:p>
            <a:pPr marL="0" lvl="3" indent="0" algn="ctr" eaLnBrk="1" hangingPunct="1">
              <a:buFont typeface="Arial" charset="0"/>
              <a:buNone/>
              <a:defRPr/>
            </a:pPr>
            <a:r>
              <a:rPr lang="en-IN" sz="2400" b="1" kern="0" dirty="0">
                <a:solidFill>
                  <a:srgbClr val="0000FF"/>
                </a:solidFill>
                <a:latin typeface="Times New Roman"/>
              </a:rPr>
              <a:t>2 Phase Unipolar Stepper Motor – Stepping Sequence</a:t>
            </a:r>
            <a:endParaRPr lang="en-US" b="1" kern="0" dirty="0">
              <a:solidFill>
                <a:srgbClr val="0000FF"/>
              </a:solidFill>
              <a:latin typeface="Times New Roman"/>
            </a:endParaRP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4276" name="Date Placeholder 3">
            <a:extLst>
              <a:ext uri="{FF2B5EF4-FFF2-40B4-BE49-F238E27FC236}">
                <a16:creationId xmlns:a16="http://schemas.microsoft.com/office/drawing/2014/main" id="{887245E9-6B9D-4A37-AE2D-C2937376958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97A1DB1-81E9-48AF-884A-1B8472F69F0D}"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54277" name="Footer Placeholder 4">
            <a:extLst>
              <a:ext uri="{FF2B5EF4-FFF2-40B4-BE49-F238E27FC236}">
                <a16:creationId xmlns:a16="http://schemas.microsoft.com/office/drawing/2014/main" id="{93454722-F610-4835-BBA3-C117EA4C7BE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54278" name="Slide Number Placeholder 5">
            <a:extLst>
              <a:ext uri="{FF2B5EF4-FFF2-40B4-BE49-F238E27FC236}">
                <a16:creationId xmlns:a16="http://schemas.microsoft.com/office/drawing/2014/main" id="{204D7CFB-1B7B-4CD9-A9FD-08BED1E987D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59A92AF-BA9C-406C-B6DB-A9933CAD6410}" type="slidenum">
              <a:rPr lang="en-US" altLang="en-US" sz="1400" smtClean="0">
                <a:solidFill>
                  <a:srgbClr val="FFC000"/>
                </a:solidFill>
                <a:latin typeface="Arial" panose="020B0604020202020204" pitchFamily="34" charset="0"/>
              </a:rPr>
              <a:pPr>
                <a:spcBef>
                  <a:spcPct val="0"/>
                </a:spcBef>
                <a:buFontTx/>
                <a:buNone/>
              </a:pPr>
              <a:t>14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8D219702-1D31-4AC8-B082-FA0BC085D621}"/>
              </a:ext>
            </a:extLst>
          </p:cNvPr>
          <p:cNvSpPr txBox="1">
            <a:spLocks/>
          </p:cNvSpPr>
          <p:nvPr/>
        </p:nvSpPr>
        <p:spPr bwMode="auto">
          <a:xfrm>
            <a:off x="304800" y="1752600"/>
            <a:ext cx="8534400" cy="1143000"/>
          </a:xfrm>
          <a:prstGeom prst="rect">
            <a:avLst/>
          </a:prstGeom>
          <a:noFill/>
          <a:ln w="9525">
            <a:noFill/>
            <a:miter lim="800000"/>
            <a:headEnd/>
            <a:tailEnd/>
          </a:ln>
        </p:spPr>
        <p:txBody>
          <a:bodyPr/>
          <a:lstStyle/>
          <a:p>
            <a:pPr marL="342900" indent="-342900" algn="just">
              <a:spcBef>
                <a:spcPct val="20000"/>
              </a:spcBef>
              <a:defRPr/>
            </a:pPr>
            <a:r>
              <a:rPr lang="en-US" sz="2000" b="1" kern="0" dirty="0">
                <a:solidFill>
                  <a:srgbClr val="000000"/>
                </a:solidFill>
                <a:latin typeface="Times New Roman"/>
              </a:rPr>
              <a:t>Half</a:t>
            </a:r>
            <a:r>
              <a:rPr lang="en-IN" sz="2000" b="1" kern="0" dirty="0">
                <a:solidFill>
                  <a:srgbClr val="000000"/>
                </a:solidFill>
                <a:latin typeface="Times New Roman"/>
              </a:rPr>
              <a:t> Step:</a:t>
            </a:r>
          </a:p>
          <a:p>
            <a:pPr marL="342900" indent="-342900" algn="just">
              <a:spcBef>
                <a:spcPct val="20000"/>
              </a:spcBef>
              <a:defRPr/>
            </a:pPr>
            <a:r>
              <a:rPr lang="en-IN" sz="2000" kern="0" dirty="0">
                <a:solidFill>
                  <a:srgbClr val="000000"/>
                </a:solidFill>
                <a:latin typeface="Times New Roman"/>
              </a:rPr>
              <a:t>	Half step uses the combination of wave and full step. It has the highest torque and stability. The coils A, B, C and D are energized in the order.</a:t>
            </a:r>
          </a:p>
          <a:p>
            <a:pPr marL="342900" indent="-342900" algn="just">
              <a:spcBef>
                <a:spcPct val="20000"/>
              </a:spcBef>
              <a:defRPr/>
            </a:pPr>
            <a:endParaRPr lang="en-IN" sz="2000" kern="0" dirty="0">
              <a:solidFill>
                <a:srgbClr val="000000"/>
              </a:solidFill>
              <a:latin typeface="Times New Roman"/>
            </a:endParaRPr>
          </a:p>
          <a:p>
            <a:pPr marL="342900" indent="-342900" algn="just">
              <a:spcBef>
                <a:spcPct val="20000"/>
              </a:spcBef>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graphicFrame>
        <p:nvGraphicFramePr>
          <p:cNvPr id="8" name="Table 7">
            <a:extLst>
              <a:ext uri="{FF2B5EF4-FFF2-40B4-BE49-F238E27FC236}">
                <a16:creationId xmlns:a16="http://schemas.microsoft.com/office/drawing/2014/main" id="{B3013869-6521-4ABD-9EF8-8A7824ACCD18}"/>
              </a:ext>
            </a:extLst>
          </p:cNvPr>
          <p:cNvGraphicFramePr>
            <a:graphicFrameLocks noGrp="1"/>
          </p:cNvGraphicFramePr>
          <p:nvPr/>
        </p:nvGraphicFramePr>
        <p:xfrm>
          <a:off x="1447800" y="2819400"/>
          <a:ext cx="6248400" cy="2825750"/>
        </p:xfrm>
        <a:graphic>
          <a:graphicData uri="http://schemas.openxmlformats.org/drawingml/2006/table">
            <a:tbl>
              <a:tblPr/>
              <a:tblGrid>
                <a:gridCol w="1249680">
                  <a:extLst>
                    <a:ext uri="{9D8B030D-6E8A-4147-A177-3AD203B41FA5}">
                      <a16:colId xmlns:a16="http://schemas.microsoft.com/office/drawing/2014/main" val="20000"/>
                    </a:ext>
                  </a:extLst>
                </a:gridCol>
                <a:gridCol w="1249680">
                  <a:extLst>
                    <a:ext uri="{9D8B030D-6E8A-4147-A177-3AD203B41FA5}">
                      <a16:colId xmlns:a16="http://schemas.microsoft.com/office/drawing/2014/main" val="20001"/>
                    </a:ext>
                  </a:extLst>
                </a:gridCol>
                <a:gridCol w="1249680">
                  <a:extLst>
                    <a:ext uri="{9D8B030D-6E8A-4147-A177-3AD203B41FA5}">
                      <a16:colId xmlns:a16="http://schemas.microsoft.com/office/drawing/2014/main" val="20002"/>
                    </a:ext>
                  </a:extLst>
                </a:gridCol>
                <a:gridCol w="1249680">
                  <a:extLst>
                    <a:ext uri="{9D8B030D-6E8A-4147-A177-3AD203B41FA5}">
                      <a16:colId xmlns:a16="http://schemas.microsoft.com/office/drawing/2014/main" val="20003"/>
                    </a:ext>
                  </a:extLst>
                </a:gridCol>
                <a:gridCol w="1249680">
                  <a:extLst>
                    <a:ext uri="{9D8B030D-6E8A-4147-A177-3AD203B41FA5}">
                      <a16:colId xmlns:a16="http://schemas.microsoft.com/office/drawing/2014/main" val="20004"/>
                    </a:ext>
                  </a:extLst>
                </a:gridCol>
              </a:tblGrid>
              <a:tr h="274349">
                <a:tc>
                  <a:txBody>
                    <a:bodyPr/>
                    <a:lstStyle/>
                    <a:p>
                      <a:pPr marL="0" marR="0" algn="ctr">
                        <a:spcBef>
                          <a:spcPts val="0"/>
                        </a:spcBef>
                        <a:spcAft>
                          <a:spcPts val="0"/>
                        </a:spcAft>
                        <a:tabLst>
                          <a:tab pos="2286000" algn="l"/>
                        </a:tabLst>
                      </a:pPr>
                      <a:r>
                        <a:rPr lang="en-US" sz="1800" b="1" dirty="0">
                          <a:solidFill>
                            <a:schemeClr val="bg1"/>
                          </a:solidFill>
                          <a:latin typeface="Times New Roman"/>
                          <a:ea typeface="Times New Roman"/>
                        </a:rPr>
                        <a:t>Step</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r>
                        <a:rPr lang="en-US" sz="1800" b="1" dirty="0">
                          <a:solidFill>
                            <a:schemeClr val="bg1"/>
                          </a:solidFill>
                          <a:latin typeface="Times New Roman"/>
                          <a:ea typeface="Times New Roman"/>
                        </a:rPr>
                        <a:t>Coil A</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r>
                        <a:rPr lang="en-US" sz="1800" b="1" dirty="0">
                          <a:solidFill>
                            <a:schemeClr val="bg1"/>
                          </a:solidFill>
                          <a:latin typeface="Times New Roman"/>
                          <a:ea typeface="Times New Roman"/>
                        </a:rPr>
                        <a:t>Coil B</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r>
                        <a:rPr lang="en-US" sz="1800" b="1" dirty="0">
                          <a:solidFill>
                            <a:schemeClr val="bg1"/>
                          </a:solidFill>
                          <a:latin typeface="Times New Roman"/>
                          <a:ea typeface="Times New Roman"/>
                        </a:rPr>
                        <a:t>Coil C</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algn="ctr">
                        <a:spcBef>
                          <a:spcPts val="0"/>
                        </a:spcBef>
                        <a:spcAft>
                          <a:spcPts val="0"/>
                        </a:spcAft>
                        <a:tabLst>
                          <a:tab pos="2286000" algn="l"/>
                        </a:tabLst>
                      </a:pPr>
                      <a:r>
                        <a:rPr lang="en-US" sz="1800" b="1" dirty="0">
                          <a:solidFill>
                            <a:schemeClr val="bg1"/>
                          </a:solidFill>
                          <a:latin typeface="Times New Roman"/>
                          <a:ea typeface="Times New Roman"/>
                        </a:rPr>
                        <a:t>Coil D</a:t>
                      </a:r>
                      <a:endParaRPr lang="en-US" sz="1800" dirty="0">
                        <a:solidFill>
                          <a:schemeClr val="bg1"/>
                        </a:solidFill>
                        <a:latin typeface="Times New Roman"/>
                        <a:ea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50273">
                <a:tc>
                  <a:txBody>
                    <a:bodyPr/>
                    <a:lstStyle/>
                    <a:p>
                      <a:pPr marL="0" marR="0" algn="ctr">
                        <a:spcBef>
                          <a:spcPts val="0"/>
                        </a:spcBef>
                        <a:spcAft>
                          <a:spcPts val="0"/>
                        </a:spcAft>
                      </a:pPr>
                      <a:r>
                        <a:rPr lang="en-US" sz="1800" dirty="0">
                          <a:latin typeface="Times New Roman"/>
                          <a:ea typeface="Times New Roman"/>
                        </a:rPr>
                        <a:t>1</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36262">
                <a:tc>
                  <a:txBody>
                    <a:bodyPr/>
                    <a:lstStyle/>
                    <a:p>
                      <a:pPr marL="0" marR="0" algn="ctr">
                        <a:spcBef>
                          <a:spcPts val="0"/>
                        </a:spcBef>
                        <a:spcAft>
                          <a:spcPts val="0"/>
                        </a:spcAft>
                      </a:pPr>
                      <a:r>
                        <a:rPr lang="en-US" sz="1800">
                          <a:latin typeface="Times New Roman"/>
                          <a:ea typeface="Times New Roman"/>
                        </a:rPr>
                        <a:t>2</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92306">
                <a:tc>
                  <a:txBody>
                    <a:bodyPr/>
                    <a:lstStyle/>
                    <a:p>
                      <a:pPr marL="0" marR="0" algn="ctr">
                        <a:spcBef>
                          <a:spcPts val="0"/>
                        </a:spcBef>
                        <a:spcAft>
                          <a:spcPts val="0"/>
                        </a:spcAft>
                      </a:pPr>
                      <a:r>
                        <a:rPr lang="en-US" sz="1800">
                          <a:latin typeface="Times New Roman"/>
                          <a:ea typeface="Times New Roman"/>
                        </a:rPr>
                        <a:t>3</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94512">
                <a:tc>
                  <a:txBody>
                    <a:bodyPr/>
                    <a:lstStyle/>
                    <a:p>
                      <a:pPr marL="0" marR="0" algn="ctr">
                        <a:spcBef>
                          <a:spcPts val="0"/>
                        </a:spcBef>
                        <a:spcAft>
                          <a:spcPts val="0"/>
                        </a:spcAft>
                      </a:pPr>
                      <a:r>
                        <a:rPr lang="en-US" sz="1800">
                          <a:latin typeface="Times New Roman"/>
                          <a:ea typeface="Times New Roman"/>
                        </a:rPr>
                        <a:t>4</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294512">
                <a:tc>
                  <a:txBody>
                    <a:bodyPr/>
                    <a:lstStyle/>
                    <a:p>
                      <a:pPr marL="0" marR="0" algn="ctr">
                        <a:spcBef>
                          <a:spcPts val="0"/>
                        </a:spcBef>
                        <a:spcAft>
                          <a:spcPts val="0"/>
                        </a:spcAft>
                      </a:pPr>
                      <a:r>
                        <a:rPr lang="en-US" sz="1800">
                          <a:latin typeface="Times New Roman"/>
                          <a:ea typeface="Times New Roman"/>
                        </a:rPr>
                        <a:t>5</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5"/>
                  </a:ext>
                </a:extLst>
              </a:tr>
              <a:tr h="294512">
                <a:tc>
                  <a:txBody>
                    <a:bodyPr/>
                    <a:lstStyle/>
                    <a:p>
                      <a:pPr marL="0" marR="0" algn="ctr">
                        <a:spcBef>
                          <a:spcPts val="0"/>
                        </a:spcBef>
                        <a:spcAft>
                          <a:spcPts val="0"/>
                        </a:spcAft>
                      </a:pPr>
                      <a:r>
                        <a:rPr lang="en-US" sz="1800">
                          <a:latin typeface="Times New Roman"/>
                          <a:ea typeface="Times New Roman"/>
                        </a:rPr>
                        <a:t>6</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294512">
                <a:tc>
                  <a:txBody>
                    <a:bodyPr/>
                    <a:lstStyle/>
                    <a:p>
                      <a:pPr marL="0" marR="0" algn="ctr">
                        <a:spcBef>
                          <a:spcPts val="0"/>
                        </a:spcBef>
                        <a:spcAft>
                          <a:spcPts val="0"/>
                        </a:spcAft>
                      </a:pPr>
                      <a:r>
                        <a:rPr lang="en-US" sz="1800">
                          <a:latin typeface="Times New Roman"/>
                          <a:ea typeface="Times New Roman"/>
                        </a:rPr>
                        <a:t>7</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7"/>
                  </a:ext>
                </a:extLst>
              </a:tr>
              <a:tr h="294512">
                <a:tc>
                  <a:txBody>
                    <a:bodyPr/>
                    <a:lstStyle/>
                    <a:p>
                      <a:pPr marL="0" marR="0" algn="ctr">
                        <a:spcBef>
                          <a:spcPts val="0"/>
                        </a:spcBef>
                        <a:spcAft>
                          <a:spcPts val="0"/>
                        </a:spcAft>
                      </a:pPr>
                      <a:r>
                        <a:rPr lang="en-US" sz="1800">
                          <a:latin typeface="Times New Roman"/>
                          <a:ea typeface="Times New Roman"/>
                        </a:rPr>
                        <a:t>8</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L</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algn="ctr">
                        <a:spcBef>
                          <a:spcPts val="0"/>
                        </a:spcBef>
                        <a:spcAft>
                          <a:spcPts val="0"/>
                        </a:spcAft>
                      </a:pPr>
                      <a:r>
                        <a:rPr lang="en-US" sz="1800" dirty="0">
                          <a:latin typeface="Times New Roman"/>
                          <a:ea typeface="Times New Roman"/>
                        </a:rPr>
                        <a:t>H</a:t>
                      </a: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bl>
          </a:graphicData>
        </a:graphic>
      </p:graphicFrame>
      <p:sp>
        <p:nvSpPr>
          <p:cNvPr id="9" name="Content Placeholder 2">
            <a:extLst>
              <a:ext uri="{FF2B5EF4-FFF2-40B4-BE49-F238E27FC236}">
                <a16:creationId xmlns:a16="http://schemas.microsoft.com/office/drawing/2014/main" id="{926494BE-BC58-478C-99F7-D7C7B3B29182}"/>
              </a:ext>
            </a:extLst>
          </p:cNvPr>
          <p:cNvSpPr txBox="1">
            <a:spLocks/>
          </p:cNvSpPr>
          <p:nvPr/>
        </p:nvSpPr>
        <p:spPr bwMode="auto">
          <a:xfrm>
            <a:off x="304800" y="5715000"/>
            <a:ext cx="8534400" cy="685800"/>
          </a:xfrm>
          <a:prstGeom prst="rect">
            <a:avLst/>
          </a:prstGeom>
          <a:noFill/>
          <a:ln w="9525">
            <a:noFill/>
            <a:miter lim="800000"/>
            <a:headEnd/>
            <a:tailEnd/>
          </a:ln>
        </p:spPr>
        <p:txBody>
          <a:bodyPr/>
          <a:lstStyle/>
          <a:p>
            <a:pPr>
              <a:defRPr/>
            </a:pPr>
            <a:r>
              <a:rPr lang="en-IN" altLang="en-US" sz="2000" dirty="0">
                <a:latin typeface="Times New Roman" pitchFamily="18" charset="0"/>
                <a:cs typeface="Times New Roman" pitchFamily="18" charset="0"/>
              </a:rPr>
              <a:t>The rotation of the stepper motor can be reversed by reversing the order in which the coil is energized.</a:t>
            </a:r>
            <a:endParaRPr lang="en-US" altLang="en-US" sz="2000" dirty="0">
              <a:latin typeface="Times New Roman" pitchFamily="18" charset="0"/>
              <a:cs typeface="Times New Roman" pitchFamily="18" charset="0"/>
            </a:endParaRPr>
          </a:p>
          <a:p>
            <a:pPr marL="342900" indent="-342900" algn="just">
              <a:spcBef>
                <a:spcPct val="20000"/>
              </a:spcBef>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6689CED7-15C1-46A2-9697-87D7169EB6D2}"/>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DCD1857-618B-4523-BF83-65CDCBA6DF35}"/>
              </a:ext>
            </a:extLst>
          </p:cNvPr>
          <p:cNvSpPr>
            <a:spLocks noGrp="1"/>
          </p:cNvSpPr>
          <p:nvPr>
            <p:ph idx="1"/>
          </p:nvPr>
        </p:nvSpPr>
        <p:spPr>
          <a:xfrm>
            <a:off x="0" y="14478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2 Phase Unipolar Stepper Motor – Interfacing</a:t>
            </a:r>
            <a:endParaRPr lang="en-US" sz="2400" b="1" kern="0" dirty="0">
              <a:solidFill>
                <a:srgbClr val="0000FF"/>
              </a:solidFill>
              <a:latin typeface="Times New Roman"/>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55300" name="Date Placeholder 3">
            <a:extLst>
              <a:ext uri="{FF2B5EF4-FFF2-40B4-BE49-F238E27FC236}">
                <a16:creationId xmlns:a16="http://schemas.microsoft.com/office/drawing/2014/main" id="{E30119D7-91FD-4226-B51E-4CC3D59F03B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576BBC28-34A9-412A-8EF3-A0C44D31F4BE}"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55301" name="Footer Placeholder 4">
            <a:extLst>
              <a:ext uri="{FF2B5EF4-FFF2-40B4-BE49-F238E27FC236}">
                <a16:creationId xmlns:a16="http://schemas.microsoft.com/office/drawing/2014/main" id="{BE6769CA-BE10-44E5-946B-D17C5F6EB49E}"/>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55302" name="Slide Number Placeholder 5">
            <a:extLst>
              <a:ext uri="{FF2B5EF4-FFF2-40B4-BE49-F238E27FC236}">
                <a16:creationId xmlns:a16="http://schemas.microsoft.com/office/drawing/2014/main" id="{76547C67-4B38-4610-8D16-CC035018B7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10217E4-69BE-421B-BF0E-87F75E2A63A2}" type="slidenum">
              <a:rPr lang="en-US" altLang="en-US" sz="1400" smtClean="0">
                <a:solidFill>
                  <a:srgbClr val="FFC000"/>
                </a:solidFill>
                <a:latin typeface="Arial" panose="020B0604020202020204" pitchFamily="34" charset="0"/>
              </a:rPr>
              <a:pPr>
                <a:spcBef>
                  <a:spcPct val="0"/>
                </a:spcBef>
                <a:buFontTx/>
                <a:buNone/>
              </a:pPr>
              <a:t>15</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C3479439-114D-4C26-8B12-C598A9BED513}"/>
              </a:ext>
            </a:extLst>
          </p:cNvPr>
          <p:cNvSpPr txBox="1">
            <a:spLocks/>
          </p:cNvSpPr>
          <p:nvPr/>
        </p:nvSpPr>
        <p:spPr bwMode="auto">
          <a:xfrm>
            <a:off x="304800" y="1981200"/>
            <a:ext cx="8534400" cy="15240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Depending on the current and voltage requirements, special driving circuits are required to interface the stepper motor with microcontroller/processors. </a:t>
            </a:r>
          </a:p>
          <a:p>
            <a:pPr marL="342900" indent="-342900" algn="just">
              <a:spcBef>
                <a:spcPct val="20000"/>
              </a:spcBef>
              <a:buFont typeface="Wingdings" pitchFamily="2" charset="2"/>
              <a:buChar char="ü"/>
              <a:defRPr/>
            </a:pPr>
            <a:r>
              <a:rPr lang="en-IN" sz="2000" kern="0" dirty="0">
                <a:solidFill>
                  <a:srgbClr val="000000"/>
                </a:solidFill>
                <a:latin typeface="Times New Roman"/>
              </a:rPr>
              <a:t>Stepper motor driving ICs like ULN2803 or simple transistor based driving circuit can be used for interfacing stepper motors with processor/controller.</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r>
              <a:rPr lang="en-US" sz="2000" kern="0" dirty="0">
                <a:solidFill>
                  <a:srgbClr val="000000"/>
                </a:solidFill>
                <a:latin typeface="Times New Roman"/>
              </a:rPr>
              <a:t> </a:t>
            </a:r>
            <a:endParaRPr lang="en-IN" sz="2000" kern="0" dirty="0">
              <a:solidFill>
                <a:srgbClr val="000000"/>
              </a:solidFill>
              <a:latin typeface="Times New Roman"/>
            </a:endParaRPr>
          </a:p>
        </p:txBody>
      </p:sp>
      <p:graphicFrame>
        <p:nvGraphicFramePr>
          <p:cNvPr id="55304" name="Object 1">
            <a:extLst>
              <a:ext uri="{FF2B5EF4-FFF2-40B4-BE49-F238E27FC236}">
                <a16:creationId xmlns:a16="http://schemas.microsoft.com/office/drawing/2014/main" id="{F8660DB5-00A0-4428-BA62-240897DF7DD2}"/>
              </a:ext>
            </a:extLst>
          </p:cNvPr>
          <p:cNvGraphicFramePr>
            <a:graphicFrameLocks noChangeAspect="1"/>
          </p:cNvGraphicFramePr>
          <p:nvPr/>
        </p:nvGraphicFramePr>
        <p:xfrm>
          <a:off x="1371600" y="3505200"/>
          <a:ext cx="6486525" cy="2797175"/>
        </p:xfrm>
        <a:graphic>
          <a:graphicData uri="http://schemas.openxmlformats.org/presentationml/2006/ole">
            <mc:AlternateContent xmlns:mc="http://schemas.openxmlformats.org/markup-compatibility/2006">
              <mc:Choice xmlns:v="urn:schemas-microsoft-com:vml" Requires="v">
                <p:oleObj spid="_x0000_s6146" name="Visio" r:id="rId3" imgW="5191887" imgH="2241423" progId="Visio.Drawing.11">
                  <p:embed/>
                </p:oleObj>
              </mc:Choice>
              <mc:Fallback>
                <p:oleObj name="Visio" r:id="rId3" imgW="5191887" imgH="2241423" progId="Visio.Drawing.11">
                  <p:embed/>
                  <p:pic>
                    <p:nvPicPr>
                      <p:cNvPr id="55304" name="Object 1">
                        <a:extLst>
                          <a:ext uri="{FF2B5EF4-FFF2-40B4-BE49-F238E27FC236}">
                            <a16:creationId xmlns:a16="http://schemas.microsoft.com/office/drawing/2014/main" id="{F8660DB5-00A0-4428-BA62-240897DF7D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505200"/>
                        <a:ext cx="6486525"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510545DF-E7D5-4621-AE64-5B763E59A69D}"/>
              </a:ext>
            </a:extLst>
          </p:cNvPr>
          <p:cNvSpPr>
            <a:spLocks noGrp="1"/>
          </p:cNvSpPr>
          <p:nvPr>
            <p:ph type="title"/>
          </p:nvPr>
        </p:nvSpPr>
        <p:spPr/>
        <p:txBody>
          <a:bodyPr/>
          <a:lstStyle/>
          <a:p>
            <a:pPr eaLnBrk="1" hangingPunct="1"/>
            <a:r>
              <a:rPr lang="en-US" altLang="en-US" sz="3200">
                <a:latin typeface="Times New Roman" panose="02020603050405020304" pitchFamily="18" charset="0"/>
                <a:cs typeface="Times New Roman" panose="02020603050405020304" pitchFamily="18" charset="0"/>
              </a:rPr>
              <a:t>Typical Embedded System</a:t>
            </a:r>
          </a:p>
        </p:txBody>
      </p:sp>
      <p:sp>
        <p:nvSpPr>
          <p:cNvPr id="3" name="Content Placeholder 2">
            <a:extLst>
              <a:ext uri="{FF2B5EF4-FFF2-40B4-BE49-F238E27FC236}">
                <a16:creationId xmlns:a16="http://schemas.microsoft.com/office/drawing/2014/main" id="{D109E5AC-C513-4A0F-B3E4-85A99D1D9805}"/>
              </a:ext>
            </a:extLst>
          </p:cNvPr>
          <p:cNvSpPr>
            <a:spLocks noGrp="1"/>
          </p:cNvSpPr>
          <p:nvPr>
            <p:ph idx="1"/>
          </p:nvPr>
        </p:nvSpPr>
        <p:spPr/>
        <p:txBody>
          <a:bodyPr/>
          <a:lstStyle/>
          <a:p>
            <a:pPr>
              <a:buFont typeface="Arial" charset="0"/>
              <a:buNone/>
              <a:defRPr/>
            </a:pPr>
            <a:r>
              <a:rPr lang="en-US" sz="2800" b="1" dirty="0">
                <a:solidFill>
                  <a:srgbClr val="0000FF"/>
                </a:solidFill>
                <a:latin typeface="Times New Roman" pitchFamily="18" charset="0"/>
                <a:cs typeface="Times New Roman" pitchFamily="18" charset="0"/>
              </a:rPr>
              <a:t>Unit II</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Core of  Embedded System</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Memory</a:t>
            </a:r>
          </a:p>
          <a:p>
            <a:pPr lvl="1">
              <a:buFont typeface="Arial" panose="020B0604020202020204" pitchFamily="34" charset="0"/>
              <a:buChar char="•"/>
              <a:defRPr/>
            </a:pPr>
            <a:endParaRPr lang="en-US" sz="2000" dirty="0">
              <a:latin typeface="Times New Roman" pitchFamily="18" charset="0"/>
              <a:cs typeface="Times New Roman" pitchFamily="18" charset="0"/>
            </a:endParaRPr>
          </a:p>
          <a:p>
            <a:pPr>
              <a:buFont typeface="Arial" panose="020B0604020202020204" pitchFamily="34" charset="0"/>
              <a:buChar char="•"/>
              <a:defRPr/>
            </a:pPr>
            <a:r>
              <a:rPr lang="en-US" sz="2400" b="1" dirty="0">
                <a:solidFill>
                  <a:schemeClr val="tx1"/>
                </a:solidFill>
                <a:latin typeface="Times New Roman" pitchFamily="18" charset="0"/>
                <a:cs typeface="Times New Roman" pitchFamily="18" charset="0"/>
              </a:rPr>
              <a:t>Sensors and Actuators</a:t>
            </a:r>
          </a:p>
          <a:p>
            <a:pPr>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Communication Interface</a:t>
            </a: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1268" name="Date Placeholder 3">
            <a:extLst>
              <a:ext uri="{FF2B5EF4-FFF2-40B4-BE49-F238E27FC236}">
                <a16:creationId xmlns:a16="http://schemas.microsoft.com/office/drawing/2014/main" id="{C879AF96-05BB-422A-876A-D75001601E6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6788F6E5-64C3-430B-8FD1-95ED7C7E4E63}"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11269" name="Footer Placeholder 4">
            <a:extLst>
              <a:ext uri="{FF2B5EF4-FFF2-40B4-BE49-F238E27FC236}">
                <a16:creationId xmlns:a16="http://schemas.microsoft.com/office/drawing/2014/main" id="{008F6631-413E-4FB5-9AB1-7382BE84C9C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1270" name="Slide Number Placeholder 5">
            <a:extLst>
              <a:ext uri="{FF2B5EF4-FFF2-40B4-BE49-F238E27FC236}">
                <a16:creationId xmlns:a16="http://schemas.microsoft.com/office/drawing/2014/main" id="{342FDE26-7DCA-430B-A46D-C46E3EC3C4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AE9EA8C-0349-4A7D-B55D-EF8E1E8CDEC2}"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1147428F-7510-4F13-9196-642C5C87E19D}"/>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5355638-DB8C-4280-9723-A7DE01438D9F}"/>
              </a:ext>
            </a:extLst>
          </p:cNvPr>
          <p:cNvSpPr>
            <a:spLocks noGrp="1"/>
          </p:cNvSpPr>
          <p:nvPr>
            <p:ph idx="1"/>
          </p:nvPr>
        </p:nvSpPr>
        <p:spPr>
          <a:xfrm>
            <a:off x="0" y="1447800"/>
            <a:ext cx="9144000" cy="609600"/>
          </a:xfrm>
        </p:spPr>
        <p:txBody>
          <a:bodyPr/>
          <a:lstStyle/>
          <a:p>
            <a:pPr marL="0" lvl="3" indent="0" algn="ctr" eaLnBrk="1" hangingPunct="1">
              <a:buFont typeface="Arial" charset="0"/>
              <a:buNone/>
              <a:defRPr/>
            </a:pPr>
            <a:r>
              <a:rPr lang="it-IT" sz="2800" b="1" kern="0" dirty="0">
                <a:solidFill>
                  <a:srgbClr val="0000FF"/>
                </a:solidFill>
                <a:latin typeface="Times New Roman"/>
              </a:rPr>
              <a:t>Sensors and Actuators</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3012" name="Date Placeholder 3">
            <a:extLst>
              <a:ext uri="{FF2B5EF4-FFF2-40B4-BE49-F238E27FC236}">
                <a16:creationId xmlns:a16="http://schemas.microsoft.com/office/drawing/2014/main" id="{4C1A452A-3D02-42F7-970D-228DAB4A270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5B51FB6-1899-46F5-AC13-9CBE35113DEE}"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43013" name="Footer Placeholder 4">
            <a:extLst>
              <a:ext uri="{FF2B5EF4-FFF2-40B4-BE49-F238E27FC236}">
                <a16:creationId xmlns:a16="http://schemas.microsoft.com/office/drawing/2014/main" id="{B3A46CE9-7C9E-4A19-8CFE-70F15510692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3014" name="Slide Number Placeholder 5">
            <a:extLst>
              <a:ext uri="{FF2B5EF4-FFF2-40B4-BE49-F238E27FC236}">
                <a16:creationId xmlns:a16="http://schemas.microsoft.com/office/drawing/2014/main" id="{BC42021C-7B38-4800-BD37-3DA4F1F0D9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03D1D65-4413-4542-9244-2D6A2A700B02}" type="slidenum">
              <a:rPr lang="en-US" altLang="en-US" sz="1400" smtClean="0">
                <a:solidFill>
                  <a:srgbClr val="FFC000"/>
                </a:solidFill>
                <a:latin typeface="Arial" panose="020B0604020202020204" pitchFamily="34" charset="0"/>
              </a:rPr>
              <a:pPr>
                <a:spcBef>
                  <a:spcPct val="0"/>
                </a:spcBef>
                <a:buFontTx/>
                <a:buNone/>
              </a:pPr>
              <a:t>3</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8BE5B6CC-F295-461E-8F9F-AB2F5AABB15D}"/>
              </a:ext>
            </a:extLst>
          </p:cNvPr>
          <p:cNvSpPr txBox="1">
            <a:spLocks/>
          </p:cNvSpPr>
          <p:nvPr/>
        </p:nvSpPr>
        <p:spPr bwMode="auto">
          <a:xfrm>
            <a:off x="228600" y="2057400"/>
            <a:ext cx="8534400" cy="3657600"/>
          </a:xfrm>
          <a:prstGeom prst="rect">
            <a:avLst/>
          </a:prstGeom>
          <a:noFill/>
          <a:ln w="9525">
            <a:noFill/>
            <a:miter lim="800000"/>
            <a:headEnd/>
            <a:tailEnd/>
          </a:ln>
        </p:spPr>
        <p:txBody>
          <a:bodyPr/>
          <a:lstStyle/>
          <a:p>
            <a:pPr algn="just">
              <a:spcBef>
                <a:spcPts val="0"/>
              </a:spcBef>
              <a:defRPr/>
            </a:pPr>
            <a:r>
              <a:rPr lang="en-IN" sz="2000" b="1" kern="0" dirty="0">
                <a:solidFill>
                  <a:srgbClr val="000000"/>
                </a:solidFill>
                <a:latin typeface="Times New Roman"/>
              </a:rPr>
              <a:t>Sensor:</a:t>
            </a:r>
          </a:p>
          <a:p>
            <a:pPr algn="just">
              <a:spcBef>
                <a:spcPts val="0"/>
              </a:spcBef>
              <a:defRPr/>
            </a:pPr>
            <a:r>
              <a:rPr lang="en-IN" sz="2000" i="1" kern="0" dirty="0">
                <a:solidFill>
                  <a:srgbClr val="000000"/>
                </a:solidFill>
                <a:latin typeface="Times New Roman"/>
              </a:rPr>
              <a:t>A transducer device which converts energy from one form to another for any measurement or control purpose. Sensors acts as input device.</a:t>
            </a:r>
          </a:p>
          <a:p>
            <a:pPr algn="just">
              <a:spcBef>
                <a:spcPts val="0"/>
              </a:spcBef>
              <a:defRPr/>
            </a:pPr>
            <a:endParaRPr lang="en-IN" sz="2000" i="1" kern="0" dirty="0">
              <a:solidFill>
                <a:srgbClr val="000000"/>
              </a:solidFill>
              <a:latin typeface="Times New Roman"/>
            </a:endParaRPr>
          </a:p>
          <a:p>
            <a:pPr algn="just">
              <a:spcBef>
                <a:spcPts val="0"/>
              </a:spcBef>
              <a:defRPr/>
            </a:pPr>
            <a:r>
              <a:rPr lang="en-IN" sz="2000" kern="0" dirty="0" err="1">
                <a:solidFill>
                  <a:srgbClr val="000000"/>
                </a:solidFill>
                <a:latin typeface="Times New Roman"/>
              </a:rPr>
              <a:t>Eg</a:t>
            </a:r>
            <a:r>
              <a:rPr lang="en-IN" sz="2000" kern="0" dirty="0">
                <a:solidFill>
                  <a:srgbClr val="000000"/>
                </a:solidFill>
                <a:latin typeface="Times New Roman"/>
              </a:rPr>
              <a:t>. Hall Effect sensor which measures the distance between the cushion and magnet in the Smart Running shoes from Adidas.</a:t>
            </a:r>
          </a:p>
          <a:p>
            <a:pPr algn="just">
              <a:spcBef>
                <a:spcPts val="0"/>
              </a:spcBef>
              <a:buFont typeface="Wingdings" pitchFamily="2" charset="2"/>
              <a:buChar char="ü"/>
              <a:defRPr/>
            </a:pPr>
            <a:endParaRPr lang="en-IN" sz="2000" kern="0" dirty="0">
              <a:solidFill>
                <a:srgbClr val="000000"/>
              </a:solidFill>
              <a:latin typeface="Times New Roman"/>
            </a:endParaRPr>
          </a:p>
          <a:p>
            <a:pPr algn="just">
              <a:spcBef>
                <a:spcPts val="0"/>
              </a:spcBef>
              <a:defRPr/>
            </a:pPr>
            <a:r>
              <a:rPr lang="en-IN" sz="2000" b="1" kern="0" dirty="0">
                <a:solidFill>
                  <a:srgbClr val="000000"/>
                </a:solidFill>
                <a:latin typeface="Times New Roman"/>
              </a:rPr>
              <a:t>Actuator:</a:t>
            </a:r>
          </a:p>
          <a:p>
            <a:pPr algn="just">
              <a:spcBef>
                <a:spcPts val="0"/>
              </a:spcBef>
              <a:defRPr/>
            </a:pPr>
            <a:r>
              <a:rPr lang="en-IN" sz="2000" i="1" kern="0" dirty="0">
                <a:solidFill>
                  <a:srgbClr val="000000"/>
                </a:solidFill>
                <a:latin typeface="Times New Roman"/>
              </a:rPr>
              <a:t>A form of transducer device (mechanical or electrical) which converts signals to corresponding physical action (motion). Actuator acts as an output device.</a:t>
            </a:r>
          </a:p>
          <a:p>
            <a:pPr algn="just">
              <a:spcBef>
                <a:spcPts val="0"/>
              </a:spcBef>
              <a:defRPr/>
            </a:pPr>
            <a:endParaRPr lang="en-IN" sz="2000" i="1" kern="0" dirty="0">
              <a:solidFill>
                <a:srgbClr val="000000"/>
              </a:solidFill>
              <a:latin typeface="Times New Roman"/>
            </a:endParaRPr>
          </a:p>
          <a:p>
            <a:pPr algn="just">
              <a:spcBef>
                <a:spcPts val="0"/>
              </a:spcBef>
              <a:defRPr/>
            </a:pPr>
            <a:r>
              <a:rPr lang="en-IN" sz="2000" kern="0" dirty="0" err="1">
                <a:solidFill>
                  <a:srgbClr val="000000"/>
                </a:solidFill>
                <a:latin typeface="Times New Roman"/>
              </a:rPr>
              <a:t>Eg</a:t>
            </a:r>
            <a:r>
              <a:rPr lang="en-IN" sz="2000" kern="0" dirty="0">
                <a:solidFill>
                  <a:srgbClr val="000000"/>
                </a:solidFill>
                <a:latin typeface="Times New Roman"/>
              </a:rPr>
              <a:t>. Micro motor actuator which adjusts the position of the cushioning element in the Smart Running shoes from Adidas.</a:t>
            </a: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EBE553DE-EDB7-46A0-B710-B84DC61DB2DC}"/>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B1D83F4-3D5F-481B-A3B5-9852A68705FB}"/>
              </a:ext>
            </a:extLst>
          </p:cNvPr>
          <p:cNvSpPr>
            <a:spLocks noGrp="1"/>
          </p:cNvSpPr>
          <p:nvPr>
            <p:ph idx="1"/>
          </p:nvPr>
        </p:nvSpPr>
        <p:spPr>
          <a:xfrm>
            <a:off x="0" y="1524000"/>
            <a:ext cx="9144000" cy="609600"/>
          </a:xfrm>
        </p:spPr>
        <p:txBody>
          <a:bodyPr/>
          <a:lstStyle/>
          <a:p>
            <a:pPr marL="0" lvl="3" indent="0" algn="ctr" eaLnBrk="1" hangingPunct="1">
              <a:buFont typeface="Arial" charset="0"/>
              <a:buNone/>
              <a:defRPr/>
            </a:pPr>
            <a:r>
              <a:rPr lang="it-IT" sz="2800" b="1" kern="0" dirty="0">
                <a:solidFill>
                  <a:srgbClr val="0000FF"/>
                </a:solidFill>
                <a:latin typeface="Times New Roman"/>
              </a:rPr>
              <a:t>The I/O Subsystem</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4036" name="Date Placeholder 3">
            <a:extLst>
              <a:ext uri="{FF2B5EF4-FFF2-40B4-BE49-F238E27FC236}">
                <a16:creationId xmlns:a16="http://schemas.microsoft.com/office/drawing/2014/main" id="{D16D0E5B-6AA5-41C8-A8A0-AC3EAC8745E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E6DDB34-CBA1-48F9-8954-39442066C660}"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44037" name="Footer Placeholder 4">
            <a:extLst>
              <a:ext uri="{FF2B5EF4-FFF2-40B4-BE49-F238E27FC236}">
                <a16:creationId xmlns:a16="http://schemas.microsoft.com/office/drawing/2014/main" id="{C76C878D-A327-4C40-8E44-68A4AD0141F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4038" name="Slide Number Placeholder 5">
            <a:extLst>
              <a:ext uri="{FF2B5EF4-FFF2-40B4-BE49-F238E27FC236}">
                <a16:creationId xmlns:a16="http://schemas.microsoft.com/office/drawing/2014/main" id="{18EEC9B4-8B3B-4A5B-98AD-A94CE1FB809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E9B74A2-CA42-4B3A-B35B-0344E52B199F}" type="slidenum">
              <a:rPr lang="en-US" altLang="en-US" sz="1400" smtClean="0">
                <a:solidFill>
                  <a:srgbClr val="FFC000"/>
                </a:solidFill>
                <a:latin typeface="Arial" panose="020B0604020202020204" pitchFamily="34" charset="0"/>
              </a:rPr>
              <a:pPr>
                <a:spcBef>
                  <a:spcPct val="0"/>
                </a:spcBef>
                <a:buFontTx/>
                <a:buNone/>
              </a:pPr>
              <a:t>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E83E2DFC-37DA-4CAF-941F-B0419E42CEA8}"/>
              </a:ext>
            </a:extLst>
          </p:cNvPr>
          <p:cNvSpPr txBox="1">
            <a:spLocks/>
          </p:cNvSpPr>
          <p:nvPr/>
        </p:nvSpPr>
        <p:spPr bwMode="auto">
          <a:xfrm>
            <a:off x="228600" y="2209800"/>
            <a:ext cx="8534400" cy="36576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The I/O subsystem of the embedded system facilitates the interaction of the embedded system with external world.</a:t>
            </a:r>
          </a:p>
          <a:p>
            <a:pPr marL="342900" indent="-342900" algn="just">
              <a:spcBef>
                <a:spcPct val="20000"/>
              </a:spcBef>
              <a:buFont typeface="Wingdings" pitchFamily="2" charset="2"/>
              <a:buChar char="ü"/>
              <a:defRPr/>
            </a:pPr>
            <a:r>
              <a:rPr lang="en-IN" sz="2000" kern="0" dirty="0">
                <a:solidFill>
                  <a:srgbClr val="000000"/>
                </a:solidFill>
                <a:latin typeface="Times New Roman"/>
              </a:rPr>
              <a:t>The interaction happens through the sensors and actuators connected to the Input and output ports respectively of the embedded system.</a:t>
            </a:r>
          </a:p>
          <a:p>
            <a:pPr marL="342900" indent="-342900" algn="just">
              <a:spcBef>
                <a:spcPct val="20000"/>
              </a:spcBef>
              <a:buFont typeface="Wingdings" pitchFamily="2" charset="2"/>
              <a:buChar char="ü"/>
              <a:defRPr/>
            </a:pPr>
            <a:r>
              <a:rPr lang="en-IN" sz="2000" kern="0" dirty="0">
                <a:solidFill>
                  <a:srgbClr val="000000"/>
                </a:solidFill>
                <a:latin typeface="Times New Roman"/>
              </a:rPr>
              <a:t>The sensors may not be directly interfaced to the Input ports, instead they may be interfaced through signal conditioning and translating systems like ADC, </a:t>
            </a:r>
            <a:r>
              <a:rPr lang="en-IN" sz="2000" kern="0" dirty="0" err="1">
                <a:solidFill>
                  <a:srgbClr val="000000"/>
                </a:solidFill>
                <a:latin typeface="Times New Roman"/>
              </a:rPr>
              <a:t>Optocouplers</a:t>
            </a:r>
            <a:r>
              <a:rPr lang="en-IN" sz="2000" kern="0" dirty="0">
                <a:solidFill>
                  <a:srgbClr val="000000"/>
                </a:solidFill>
                <a:latin typeface="Times New Roman"/>
              </a:rPr>
              <a:t> etc.</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CEA6B050-7ED9-4039-96DB-F1D910C3D125}"/>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BDDD268-D7D0-48E6-929B-C8AC3E132A1D}"/>
              </a:ext>
            </a:extLst>
          </p:cNvPr>
          <p:cNvSpPr>
            <a:spLocks noGrp="1"/>
          </p:cNvSpPr>
          <p:nvPr>
            <p:ph idx="1"/>
          </p:nvPr>
        </p:nvSpPr>
        <p:spPr>
          <a:xfrm>
            <a:off x="0" y="12192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I/O Devices -  Light Emitting Diode (LED)</a:t>
            </a:r>
            <a:endParaRPr lang="en-US" sz="2400" b="1" kern="0" dirty="0">
              <a:solidFill>
                <a:srgbClr val="0000FF"/>
              </a:solidFill>
              <a:latin typeface="Times New Roman"/>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5060" name="Date Placeholder 3">
            <a:extLst>
              <a:ext uri="{FF2B5EF4-FFF2-40B4-BE49-F238E27FC236}">
                <a16:creationId xmlns:a16="http://schemas.microsoft.com/office/drawing/2014/main" id="{F46060B9-AEE2-4622-ABE4-DEABB86D678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FCC9EF3-A716-4CCF-A714-4AE9273F2733}"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45061" name="Footer Placeholder 4">
            <a:extLst>
              <a:ext uri="{FF2B5EF4-FFF2-40B4-BE49-F238E27FC236}">
                <a16:creationId xmlns:a16="http://schemas.microsoft.com/office/drawing/2014/main" id="{EBDA552A-F48E-4D19-8F1C-E6A6A1B3C81E}"/>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5062" name="Slide Number Placeholder 5">
            <a:extLst>
              <a:ext uri="{FF2B5EF4-FFF2-40B4-BE49-F238E27FC236}">
                <a16:creationId xmlns:a16="http://schemas.microsoft.com/office/drawing/2014/main" id="{89EF5BBA-881F-4E9A-8030-546747D9653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0A34ABC-0D3F-4623-BB0F-3594F8CA4B4D}" type="slidenum">
              <a:rPr lang="en-US" altLang="en-US" sz="1400" smtClean="0">
                <a:solidFill>
                  <a:srgbClr val="FFC000"/>
                </a:solidFill>
                <a:latin typeface="Arial" panose="020B0604020202020204" pitchFamily="34" charset="0"/>
              </a:rPr>
              <a:pPr>
                <a:spcBef>
                  <a:spcPct val="0"/>
                </a:spcBef>
                <a:buFontTx/>
                <a:buNone/>
              </a:pPr>
              <a:t>5</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8C9CD385-ABC0-4B19-84CE-A80108A2B8F3}"/>
              </a:ext>
            </a:extLst>
          </p:cNvPr>
          <p:cNvSpPr txBox="1">
            <a:spLocks/>
          </p:cNvSpPr>
          <p:nvPr/>
        </p:nvSpPr>
        <p:spPr bwMode="auto">
          <a:xfrm>
            <a:off x="228600" y="1600200"/>
            <a:ext cx="6858000" cy="45720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Light Emitting Diode  (LED) is an output device for visual indication in any embedded system.</a:t>
            </a:r>
          </a:p>
          <a:p>
            <a:pPr marL="342900" indent="-342900" algn="just">
              <a:spcBef>
                <a:spcPct val="20000"/>
              </a:spcBef>
              <a:buFont typeface="Wingdings" pitchFamily="2" charset="2"/>
              <a:buChar char="ü"/>
              <a:defRPr/>
            </a:pPr>
            <a:r>
              <a:rPr lang="en-IN" sz="2000" kern="0" dirty="0">
                <a:solidFill>
                  <a:srgbClr val="000000"/>
                </a:solidFill>
                <a:latin typeface="Times New Roman"/>
              </a:rPr>
              <a:t>LED can be used as an indicator for the status of various signals or situations. Typical examples are indicating the presence of power conditions like ‘Device ON’, ‘Battery low’ or ‘Charging of battery’ for a battery operated handheld embedded devices.</a:t>
            </a:r>
          </a:p>
          <a:p>
            <a:pPr marL="342900" indent="-342900" algn="just">
              <a:spcBef>
                <a:spcPct val="20000"/>
              </a:spcBef>
              <a:buFont typeface="Wingdings" pitchFamily="2" charset="2"/>
              <a:buChar char="ü"/>
              <a:defRPr/>
            </a:pPr>
            <a:r>
              <a:rPr lang="en-IN" sz="2000" kern="0" dirty="0">
                <a:solidFill>
                  <a:srgbClr val="000000"/>
                </a:solidFill>
                <a:latin typeface="Times New Roman"/>
              </a:rPr>
              <a:t>LED is a p-n junction diode and it contains an anode and a cathode. For proper functioning of the LED, the anode of it should be connected to +</a:t>
            </a:r>
            <a:r>
              <a:rPr lang="en-IN" sz="2000" kern="0" dirty="0" err="1">
                <a:solidFill>
                  <a:srgbClr val="000000"/>
                </a:solidFill>
                <a:latin typeface="Times New Roman"/>
              </a:rPr>
              <a:t>ve</a:t>
            </a:r>
            <a:r>
              <a:rPr lang="en-IN" sz="2000" kern="0" dirty="0">
                <a:solidFill>
                  <a:srgbClr val="000000"/>
                </a:solidFill>
                <a:latin typeface="Times New Roman"/>
              </a:rPr>
              <a:t> terminal of the supply voltage and cathode to the –</a:t>
            </a:r>
            <a:r>
              <a:rPr lang="en-IN" sz="2000" kern="0" dirty="0" err="1">
                <a:solidFill>
                  <a:srgbClr val="000000"/>
                </a:solidFill>
                <a:latin typeface="Times New Roman"/>
              </a:rPr>
              <a:t>ve</a:t>
            </a:r>
            <a:r>
              <a:rPr lang="en-IN" sz="2000" kern="0" dirty="0">
                <a:solidFill>
                  <a:srgbClr val="000000"/>
                </a:solidFill>
                <a:latin typeface="Times New Roman"/>
              </a:rPr>
              <a:t> terminal of supply voltage.</a:t>
            </a:r>
          </a:p>
          <a:p>
            <a:pPr marL="342900" indent="-342900" algn="just">
              <a:spcBef>
                <a:spcPct val="20000"/>
              </a:spcBef>
              <a:buFont typeface="Wingdings" pitchFamily="2" charset="2"/>
              <a:buChar char="ü"/>
              <a:defRPr/>
            </a:pPr>
            <a:r>
              <a:rPr lang="en-IN" sz="2000" kern="0" dirty="0">
                <a:solidFill>
                  <a:srgbClr val="000000"/>
                </a:solidFill>
                <a:latin typeface="Times New Roman"/>
              </a:rPr>
              <a:t>The current flowing through the LED must limited to a value below the maximum current that it can conduct. A resister is used in series between the power supply and the resistor to limit the current through the LED.</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graphicFrame>
        <p:nvGraphicFramePr>
          <p:cNvPr id="45064" name="Object 1">
            <a:extLst>
              <a:ext uri="{FF2B5EF4-FFF2-40B4-BE49-F238E27FC236}">
                <a16:creationId xmlns:a16="http://schemas.microsoft.com/office/drawing/2014/main" id="{2E523F40-CF3A-4496-8AA3-E126EDA626CF}"/>
              </a:ext>
            </a:extLst>
          </p:cNvPr>
          <p:cNvGraphicFramePr>
            <a:graphicFrameLocks noChangeAspect="1"/>
          </p:cNvGraphicFramePr>
          <p:nvPr/>
        </p:nvGraphicFramePr>
        <p:xfrm>
          <a:off x="7010400" y="2743200"/>
          <a:ext cx="2133600" cy="2247900"/>
        </p:xfrm>
        <a:graphic>
          <a:graphicData uri="http://schemas.openxmlformats.org/presentationml/2006/ole">
            <mc:AlternateContent xmlns:mc="http://schemas.openxmlformats.org/markup-compatibility/2006">
              <mc:Choice xmlns:v="urn:schemas-microsoft-com:vml" Requires="v">
                <p:oleObj spid="_x0000_s1026" name="Visio" r:id="rId3" imgW="1665351" imgH="1564767" progId="Visio.Drawing.11">
                  <p:embed/>
                </p:oleObj>
              </mc:Choice>
              <mc:Fallback>
                <p:oleObj name="Visio" r:id="rId3" imgW="1665351" imgH="1564767" progId="Visio.Drawing.11">
                  <p:embed/>
                  <p:pic>
                    <p:nvPicPr>
                      <p:cNvPr id="45064" name="Object 1">
                        <a:extLst>
                          <a:ext uri="{FF2B5EF4-FFF2-40B4-BE49-F238E27FC236}">
                            <a16:creationId xmlns:a16="http://schemas.microsoft.com/office/drawing/2014/main" id="{2E523F40-CF3A-4496-8AA3-E126EDA626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2743200"/>
                        <a:ext cx="21336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B95EA3EC-8F25-483A-9443-AADEEB1F2601}"/>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A9DB93A-1883-40D6-BFF4-FD60A449B878}"/>
              </a:ext>
            </a:extLst>
          </p:cNvPr>
          <p:cNvSpPr>
            <a:spLocks noGrp="1"/>
          </p:cNvSpPr>
          <p:nvPr>
            <p:ph idx="1"/>
          </p:nvPr>
        </p:nvSpPr>
        <p:spPr>
          <a:xfrm>
            <a:off x="0" y="12954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I/O Devices -  7-Segment LED Display</a:t>
            </a:r>
          </a:p>
          <a:p>
            <a:pPr marL="0" lvl="3" indent="0" algn="ctr" eaLnBrk="1" hangingPunct="1">
              <a:buFont typeface="Arial" charset="0"/>
              <a:buNone/>
              <a:defRPr/>
            </a:pPr>
            <a:endParaRPr lang="en-US" sz="2400" b="1" kern="0" dirty="0">
              <a:solidFill>
                <a:srgbClr val="0000FF"/>
              </a:solidFill>
              <a:latin typeface="Times New Roman"/>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6084" name="Date Placeholder 3">
            <a:extLst>
              <a:ext uri="{FF2B5EF4-FFF2-40B4-BE49-F238E27FC236}">
                <a16:creationId xmlns:a16="http://schemas.microsoft.com/office/drawing/2014/main" id="{4CB50112-0943-47D5-A1B1-A190D7039F4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EACFCEA1-DAE4-4CC9-B518-9AC49C3BDA84}"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46085" name="Footer Placeholder 4">
            <a:extLst>
              <a:ext uri="{FF2B5EF4-FFF2-40B4-BE49-F238E27FC236}">
                <a16:creationId xmlns:a16="http://schemas.microsoft.com/office/drawing/2014/main" id="{189362C0-1C9A-4460-815D-C88563C83D1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6086" name="Slide Number Placeholder 5">
            <a:extLst>
              <a:ext uri="{FF2B5EF4-FFF2-40B4-BE49-F238E27FC236}">
                <a16:creationId xmlns:a16="http://schemas.microsoft.com/office/drawing/2014/main" id="{3DD6B6C2-B748-4AF8-A2F0-D26586FBE3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805BDBC-0D82-4579-ADC7-10EE3CDEF0F9}" type="slidenum">
              <a:rPr lang="en-US" altLang="en-US" sz="1400" smtClean="0">
                <a:solidFill>
                  <a:srgbClr val="FFC000"/>
                </a:solidFill>
                <a:latin typeface="Arial" panose="020B0604020202020204" pitchFamily="34" charset="0"/>
              </a:rPr>
              <a:pPr>
                <a:spcBef>
                  <a:spcPct val="0"/>
                </a:spcBef>
                <a:buFontTx/>
                <a:buNone/>
              </a:pPr>
              <a:t>6</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74A7FBF8-4E52-4003-8DEA-9531453A8BD8}"/>
              </a:ext>
            </a:extLst>
          </p:cNvPr>
          <p:cNvSpPr txBox="1">
            <a:spLocks/>
          </p:cNvSpPr>
          <p:nvPr/>
        </p:nvSpPr>
        <p:spPr bwMode="auto">
          <a:xfrm>
            <a:off x="304800" y="1752600"/>
            <a:ext cx="7467600" cy="44958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The 7 – segment LED display is an output device for displaying alpha numeric characters.</a:t>
            </a:r>
          </a:p>
          <a:p>
            <a:pPr marL="342900" indent="-342900" algn="just">
              <a:spcBef>
                <a:spcPct val="20000"/>
              </a:spcBef>
              <a:buFont typeface="Wingdings" pitchFamily="2" charset="2"/>
              <a:buChar char="ü"/>
              <a:defRPr/>
            </a:pPr>
            <a:r>
              <a:rPr lang="en-IN" sz="2000" kern="0" dirty="0">
                <a:solidFill>
                  <a:srgbClr val="000000"/>
                </a:solidFill>
                <a:latin typeface="Times New Roman"/>
              </a:rPr>
              <a:t>It contains 8 light-emitting diode (LED) segments arranged in a special form. Out of the 8 LED segments, 7 are used for displaying alpha numeric characters.</a:t>
            </a:r>
          </a:p>
          <a:p>
            <a:pPr marL="342900" indent="-342900" algn="just">
              <a:spcBef>
                <a:spcPct val="20000"/>
              </a:spcBef>
              <a:buFont typeface="Wingdings" pitchFamily="2" charset="2"/>
              <a:buChar char="ü"/>
              <a:defRPr/>
            </a:pPr>
            <a:r>
              <a:rPr lang="en-IN" sz="2000" kern="0" dirty="0">
                <a:solidFill>
                  <a:srgbClr val="000000"/>
                </a:solidFill>
                <a:latin typeface="Times New Roman"/>
              </a:rPr>
              <a:t>The LED segments are named A to G and the decimal point LED segment is named as DP.</a:t>
            </a:r>
          </a:p>
          <a:p>
            <a:pPr marL="342900" indent="-342900" algn="just">
              <a:spcBef>
                <a:spcPct val="20000"/>
              </a:spcBef>
              <a:buFont typeface="Wingdings" pitchFamily="2" charset="2"/>
              <a:buChar char="ü"/>
              <a:defRPr/>
            </a:pPr>
            <a:r>
              <a:rPr lang="en-IN" sz="2000" kern="0" dirty="0">
                <a:solidFill>
                  <a:srgbClr val="000000"/>
                </a:solidFill>
                <a:latin typeface="Times New Roman"/>
              </a:rPr>
              <a:t>The LED Segments A to G and DP should be lit accordingly to display numbers and characters.</a:t>
            </a:r>
          </a:p>
          <a:p>
            <a:pPr marL="342900" indent="-342900" algn="just">
              <a:spcBef>
                <a:spcPct val="20000"/>
              </a:spcBef>
              <a:buFont typeface="Wingdings" pitchFamily="2" charset="2"/>
              <a:buChar char="ü"/>
              <a:defRPr/>
            </a:pPr>
            <a:r>
              <a:rPr lang="en-IN" sz="2000" kern="0" dirty="0">
                <a:solidFill>
                  <a:srgbClr val="000000"/>
                </a:solidFill>
                <a:latin typeface="Times New Roman"/>
              </a:rPr>
              <a:t>The 7 – segment LED displays are available in two different configurations, namely; Common anode and Common cathode.</a:t>
            </a:r>
          </a:p>
          <a:p>
            <a:pPr marL="342900" indent="-342900" algn="just">
              <a:spcBef>
                <a:spcPct val="20000"/>
              </a:spcBef>
              <a:buFont typeface="Wingdings" pitchFamily="2" charset="2"/>
              <a:buChar char="ü"/>
              <a:defRPr/>
            </a:pPr>
            <a:r>
              <a:rPr lang="en-IN" sz="2000" kern="0" dirty="0">
                <a:solidFill>
                  <a:srgbClr val="000000"/>
                </a:solidFill>
                <a:latin typeface="Times New Roman"/>
              </a:rPr>
              <a:t>In the Common anode configuration, the anodes of the 8 segments are connected commonly whereas in the Common cathode configuration, the 8 LED segments share a common cathode line.</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pic>
        <p:nvPicPr>
          <p:cNvPr id="46088" name="Picture 3">
            <a:extLst>
              <a:ext uri="{FF2B5EF4-FFF2-40B4-BE49-F238E27FC236}">
                <a16:creationId xmlns:a16="http://schemas.microsoft.com/office/drawing/2014/main" id="{092670EE-8F70-4602-8D2B-28967DEF4C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675" y="1905000"/>
            <a:ext cx="145732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4">
            <a:extLst>
              <a:ext uri="{FF2B5EF4-FFF2-40B4-BE49-F238E27FC236}">
                <a16:creationId xmlns:a16="http://schemas.microsoft.com/office/drawing/2014/main" id="{06B417FC-3E28-4109-A80B-5A6DAADEA4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4114800"/>
            <a:ext cx="112395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11E5E7AC-4052-4319-9D8E-E5A589ABA0BC}"/>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D6FC889-CD77-4FC2-84FA-EDB22698DBC6}"/>
              </a:ext>
            </a:extLst>
          </p:cNvPr>
          <p:cNvSpPr>
            <a:spLocks noGrp="1"/>
          </p:cNvSpPr>
          <p:nvPr>
            <p:ph idx="1"/>
          </p:nvPr>
        </p:nvSpPr>
        <p:spPr>
          <a:xfrm>
            <a:off x="0" y="12954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7-Segment LED Display</a:t>
            </a:r>
          </a:p>
          <a:p>
            <a:pPr marL="0" lvl="3" indent="0" algn="ctr" eaLnBrk="1" hangingPunct="1">
              <a:buFont typeface="Arial" charset="0"/>
              <a:buNone/>
              <a:defRPr/>
            </a:pPr>
            <a:endParaRPr lang="en-US" sz="2400" b="1" kern="0" dirty="0">
              <a:solidFill>
                <a:srgbClr val="0000FF"/>
              </a:solidFill>
              <a:latin typeface="Times New Roman"/>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7108" name="Date Placeholder 3">
            <a:extLst>
              <a:ext uri="{FF2B5EF4-FFF2-40B4-BE49-F238E27FC236}">
                <a16:creationId xmlns:a16="http://schemas.microsoft.com/office/drawing/2014/main" id="{61FBA923-5E4B-4D44-8675-F2BDD3B5391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056A0AD-31D1-4FB6-BD78-BD108618DFA5}"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47109" name="Footer Placeholder 4">
            <a:extLst>
              <a:ext uri="{FF2B5EF4-FFF2-40B4-BE49-F238E27FC236}">
                <a16:creationId xmlns:a16="http://schemas.microsoft.com/office/drawing/2014/main" id="{44BDDCE2-9120-4590-8C83-64F317DEDC6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7110" name="Slide Number Placeholder 5">
            <a:extLst>
              <a:ext uri="{FF2B5EF4-FFF2-40B4-BE49-F238E27FC236}">
                <a16:creationId xmlns:a16="http://schemas.microsoft.com/office/drawing/2014/main" id="{A3D66745-AC5F-46E7-8C17-F4E92472F4E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E644A7C-68BA-4456-A1B6-61D915EAE4E6}" type="slidenum">
              <a:rPr lang="en-US" altLang="en-US" sz="1400" smtClean="0">
                <a:solidFill>
                  <a:srgbClr val="FFC000"/>
                </a:solidFill>
                <a:latin typeface="Arial" panose="020B0604020202020204" pitchFamily="34" charset="0"/>
              </a:rPr>
              <a:pPr>
                <a:spcBef>
                  <a:spcPct val="0"/>
                </a:spcBef>
                <a:buFontTx/>
                <a:buNone/>
              </a:pPr>
              <a:t>7</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48C31316-F22A-4D1D-A960-0FBC78C6F768}"/>
              </a:ext>
            </a:extLst>
          </p:cNvPr>
          <p:cNvSpPr txBox="1">
            <a:spLocks/>
          </p:cNvSpPr>
          <p:nvPr/>
        </p:nvSpPr>
        <p:spPr bwMode="auto">
          <a:xfrm>
            <a:off x="304800" y="1752600"/>
            <a:ext cx="8534400" cy="32004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Based on the configuration of the 7 – segment LED unit, the LED segment anode or cathode is connected to the Port of the processor/controller in the order ‘A’ segment to the Least significant port Pin and DP segment to the most significant Port Pin. </a:t>
            </a:r>
          </a:p>
          <a:p>
            <a:pPr marL="342900" indent="-342900" algn="just">
              <a:spcBef>
                <a:spcPct val="20000"/>
              </a:spcBef>
              <a:buFont typeface="Wingdings" pitchFamily="2" charset="2"/>
              <a:buChar char="ü"/>
              <a:defRPr/>
            </a:pPr>
            <a:r>
              <a:rPr lang="en-IN" sz="2000" kern="0" dirty="0">
                <a:solidFill>
                  <a:srgbClr val="000000"/>
                </a:solidFill>
                <a:latin typeface="Times New Roman"/>
              </a:rPr>
              <a:t> The current flow through each of the LED segments should be limited to the maximum value supported by the LED display unit.</a:t>
            </a:r>
          </a:p>
          <a:p>
            <a:pPr marL="342900" indent="-342900" algn="just">
              <a:spcBef>
                <a:spcPct val="20000"/>
              </a:spcBef>
              <a:buFont typeface="Wingdings" pitchFamily="2" charset="2"/>
              <a:buChar char="ü"/>
              <a:defRPr/>
            </a:pPr>
            <a:r>
              <a:rPr lang="en-IN" sz="2000" kern="0" dirty="0">
                <a:solidFill>
                  <a:srgbClr val="000000"/>
                </a:solidFill>
                <a:latin typeface="Times New Roman"/>
              </a:rPr>
              <a:t>The typical value for the current falls within the range of 20mA.</a:t>
            </a:r>
          </a:p>
          <a:p>
            <a:pPr marL="342900" indent="-342900" algn="just">
              <a:spcBef>
                <a:spcPct val="20000"/>
              </a:spcBef>
              <a:buFont typeface="Wingdings" pitchFamily="2" charset="2"/>
              <a:buChar char="ü"/>
              <a:defRPr/>
            </a:pPr>
            <a:r>
              <a:rPr lang="en-IN" sz="2000" kern="0" dirty="0">
                <a:solidFill>
                  <a:srgbClr val="000000"/>
                </a:solidFill>
                <a:latin typeface="Times New Roman"/>
              </a:rPr>
              <a:t>The current through each segment can be limited by connecting a current limiting resistor to the anode or cathode of each segment.</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r>
              <a:rPr lang="en-US" sz="2000" kern="0" dirty="0">
                <a:solidFill>
                  <a:srgbClr val="000000"/>
                </a:solidFill>
                <a:latin typeface="Times New Roman"/>
              </a:rPr>
              <a:t> </a:t>
            </a:r>
            <a:endParaRPr lang="en-IN" sz="2000" kern="0" dirty="0">
              <a:solidFill>
                <a:srgbClr val="000000"/>
              </a:solidFill>
              <a:latin typeface="Times New Roman"/>
            </a:endParaRPr>
          </a:p>
        </p:txBody>
      </p:sp>
      <p:graphicFrame>
        <p:nvGraphicFramePr>
          <p:cNvPr id="47112" name="Object 1">
            <a:extLst>
              <a:ext uri="{FF2B5EF4-FFF2-40B4-BE49-F238E27FC236}">
                <a16:creationId xmlns:a16="http://schemas.microsoft.com/office/drawing/2014/main" id="{84050671-9F3A-41E7-89AC-7B042791F5B6}"/>
              </a:ext>
            </a:extLst>
          </p:cNvPr>
          <p:cNvGraphicFramePr>
            <a:graphicFrameLocks noChangeAspect="1"/>
          </p:cNvGraphicFramePr>
          <p:nvPr/>
        </p:nvGraphicFramePr>
        <p:xfrm>
          <a:off x="1219200" y="4724400"/>
          <a:ext cx="6715125" cy="1676400"/>
        </p:xfrm>
        <a:graphic>
          <a:graphicData uri="http://schemas.openxmlformats.org/presentationml/2006/ole">
            <mc:AlternateContent xmlns:mc="http://schemas.openxmlformats.org/markup-compatibility/2006">
              <mc:Choice xmlns:v="urn:schemas-microsoft-com:vml" Requires="v">
                <p:oleObj spid="_x0000_s2050" name="Visio" r:id="rId3" imgW="5566791" imgH="1498473" progId="Visio.Drawing.11">
                  <p:embed/>
                </p:oleObj>
              </mc:Choice>
              <mc:Fallback>
                <p:oleObj name="Visio" r:id="rId3" imgW="5566791" imgH="1498473" progId="Visio.Drawing.11">
                  <p:embed/>
                  <p:pic>
                    <p:nvPicPr>
                      <p:cNvPr id="47112" name="Object 1">
                        <a:extLst>
                          <a:ext uri="{FF2B5EF4-FFF2-40B4-BE49-F238E27FC236}">
                            <a16:creationId xmlns:a16="http://schemas.microsoft.com/office/drawing/2014/main" id="{84050671-9F3A-41E7-89AC-7B042791F5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724400"/>
                        <a:ext cx="67151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745C5A47-E73C-4BD0-9678-F074A020787E}"/>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85B8E17-2252-42C9-9B1F-A33A93C8D1E7}"/>
              </a:ext>
            </a:extLst>
          </p:cNvPr>
          <p:cNvSpPr>
            <a:spLocks noGrp="1"/>
          </p:cNvSpPr>
          <p:nvPr>
            <p:ph idx="1"/>
          </p:nvPr>
        </p:nvSpPr>
        <p:spPr>
          <a:xfrm>
            <a:off x="0" y="12954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I/O Devices - Optocoupler</a:t>
            </a:r>
          </a:p>
          <a:p>
            <a:pPr marL="0" lvl="3" indent="0" algn="ctr" eaLnBrk="1" hangingPunct="1">
              <a:buFont typeface="Arial" charset="0"/>
              <a:buNone/>
              <a:defRPr/>
            </a:pPr>
            <a:endParaRPr lang="en-US" sz="2400" b="1" kern="0" dirty="0">
              <a:solidFill>
                <a:srgbClr val="0000FF"/>
              </a:solidFill>
              <a:latin typeface="Times New Roman"/>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8132" name="Date Placeholder 3">
            <a:extLst>
              <a:ext uri="{FF2B5EF4-FFF2-40B4-BE49-F238E27FC236}">
                <a16:creationId xmlns:a16="http://schemas.microsoft.com/office/drawing/2014/main" id="{ADE58E33-0D54-4D0F-BB38-3533142EF8D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5A3525A-DED3-47E0-936D-A1222E995903}"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48133" name="Footer Placeholder 4">
            <a:extLst>
              <a:ext uri="{FF2B5EF4-FFF2-40B4-BE49-F238E27FC236}">
                <a16:creationId xmlns:a16="http://schemas.microsoft.com/office/drawing/2014/main" id="{A0ACE19A-6C3F-4F41-B52F-853A74AB449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8134" name="Slide Number Placeholder 5">
            <a:extLst>
              <a:ext uri="{FF2B5EF4-FFF2-40B4-BE49-F238E27FC236}">
                <a16:creationId xmlns:a16="http://schemas.microsoft.com/office/drawing/2014/main" id="{6EAB0624-4436-4D8C-A495-E369146258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4EE277B-9231-4CBC-A394-0C4D24A9AD38}" type="slidenum">
              <a:rPr lang="en-US" altLang="en-US" sz="1400" smtClean="0">
                <a:solidFill>
                  <a:srgbClr val="FFC000"/>
                </a:solidFill>
                <a:latin typeface="Arial" panose="020B0604020202020204" pitchFamily="34" charset="0"/>
              </a:rPr>
              <a:pPr>
                <a:spcBef>
                  <a:spcPct val="0"/>
                </a:spcBef>
                <a:buFontTx/>
                <a:buNone/>
              </a:pPr>
              <a:t>8</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97882B76-8F42-44D9-9A0A-C446C57958AA}"/>
              </a:ext>
            </a:extLst>
          </p:cNvPr>
          <p:cNvSpPr txBox="1">
            <a:spLocks/>
          </p:cNvSpPr>
          <p:nvPr/>
        </p:nvSpPr>
        <p:spPr bwMode="auto">
          <a:xfrm>
            <a:off x="304800" y="1752600"/>
            <a:ext cx="8534400" cy="23622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err="1">
                <a:solidFill>
                  <a:srgbClr val="000000"/>
                </a:solidFill>
                <a:latin typeface="Times New Roman"/>
              </a:rPr>
              <a:t>Optocoupler</a:t>
            </a:r>
            <a:r>
              <a:rPr lang="en-IN" sz="2000" kern="0" dirty="0">
                <a:solidFill>
                  <a:srgbClr val="000000"/>
                </a:solidFill>
                <a:latin typeface="Times New Roman"/>
              </a:rPr>
              <a:t> is a solid state device to isolate two parts of a circuit. </a:t>
            </a:r>
            <a:r>
              <a:rPr lang="en-IN" sz="2000" kern="0" dirty="0" err="1">
                <a:solidFill>
                  <a:srgbClr val="000000"/>
                </a:solidFill>
                <a:latin typeface="Times New Roman"/>
              </a:rPr>
              <a:t>Optocoupler</a:t>
            </a:r>
            <a:r>
              <a:rPr lang="en-IN" sz="2000" kern="0" dirty="0">
                <a:solidFill>
                  <a:srgbClr val="000000"/>
                </a:solidFill>
                <a:latin typeface="Times New Roman"/>
              </a:rPr>
              <a:t> combines an LED and a photo-transistor in a single housing (package).</a:t>
            </a:r>
          </a:p>
          <a:p>
            <a:pPr marL="342900" indent="-342900" algn="just">
              <a:spcBef>
                <a:spcPct val="20000"/>
              </a:spcBef>
              <a:buFont typeface="Wingdings" pitchFamily="2" charset="2"/>
              <a:buChar char="ü"/>
              <a:defRPr/>
            </a:pPr>
            <a:r>
              <a:rPr lang="en-IN" sz="2000" kern="0" dirty="0">
                <a:solidFill>
                  <a:srgbClr val="000000"/>
                </a:solidFill>
                <a:latin typeface="Times New Roman"/>
              </a:rPr>
              <a:t>In electronic circuits, </a:t>
            </a:r>
            <a:r>
              <a:rPr lang="en-IN" sz="2000" kern="0" dirty="0" err="1">
                <a:solidFill>
                  <a:srgbClr val="000000"/>
                </a:solidFill>
                <a:latin typeface="Times New Roman"/>
              </a:rPr>
              <a:t>optocoupler</a:t>
            </a:r>
            <a:r>
              <a:rPr lang="en-IN" sz="2000" kern="0" dirty="0">
                <a:solidFill>
                  <a:srgbClr val="000000"/>
                </a:solidFill>
                <a:latin typeface="Times New Roman"/>
              </a:rPr>
              <a:t> is used for suppressing interference in data communication, circuit isolation, High voltage separation, simultaneous separation and intensification signal etc.</a:t>
            </a:r>
          </a:p>
          <a:p>
            <a:pPr marL="342900" indent="-342900" algn="just">
              <a:spcBef>
                <a:spcPct val="20000"/>
              </a:spcBef>
              <a:buFont typeface="Wingdings" pitchFamily="2" charset="2"/>
              <a:buChar char="ü"/>
              <a:defRPr/>
            </a:pPr>
            <a:r>
              <a:rPr lang="en-IN" sz="2000" kern="0" dirty="0" err="1">
                <a:solidFill>
                  <a:srgbClr val="000000"/>
                </a:solidFill>
                <a:latin typeface="Times New Roman"/>
              </a:rPr>
              <a:t>Optocouplers</a:t>
            </a:r>
            <a:r>
              <a:rPr lang="en-IN" sz="2000" kern="0" dirty="0">
                <a:solidFill>
                  <a:srgbClr val="000000"/>
                </a:solidFill>
                <a:latin typeface="Times New Roman"/>
              </a:rPr>
              <a:t> can be used in either input circuits or in output circuits.</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r>
              <a:rPr lang="en-US" sz="2000" kern="0" dirty="0">
                <a:solidFill>
                  <a:srgbClr val="000000"/>
                </a:solidFill>
                <a:latin typeface="Times New Roman"/>
              </a:rPr>
              <a:t> </a:t>
            </a:r>
            <a:endParaRPr lang="en-IN" sz="2000" kern="0" dirty="0">
              <a:solidFill>
                <a:srgbClr val="000000"/>
              </a:solidFill>
              <a:latin typeface="Times New Roman"/>
            </a:endParaRPr>
          </a:p>
        </p:txBody>
      </p:sp>
      <p:graphicFrame>
        <p:nvGraphicFramePr>
          <p:cNvPr id="48136" name="Object 1">
            <a:extLst>
              <a:ext uri="{FF2B5EF4-FFF2-40B4-BE49-F238E27FC236}">
                <a16:creationId xmlns:a16="http://schemas.microsoft.com/office/drawing/2014/main" id="{300972CA-CB62-4984-B54D-64B63737644D}"/>
              </a:ext>
            </a:extLst>
          </p:cNvPr>
          <p:cNvGraphicFramePr>
            <a:graphicFrameLocks noChangeAspect="1"/>
          </p:cNvGraphicFramePr>
          <p:nvPr/>
        </p:nvGraphicFramePr>
        <p:xfrm>
          <a:off x="533400" y="4572000"/>
          <a:ext cx="2819400" cy="1104900"/>
        </p:xfrm>
        <a:graphic>
          <a:graphicData uri="http://schemas.openxmlformats.org/presentationml/2006/ole">
            <mc:AlternateContent xmlns:mc="http://schemas.openxmlformats.org/markup-compatibility/2006">
              <mc:Choice xmlns:v="urn:schemas-microsoft-com:vml" Requires="v">
                <p:oleObj spid="_x0000_s3074" name="Visio" r:id="rId3" imgW="2479929" imgH="955167" progId="Visio.Drawing.11">
                  <p:embed/>
                </p:oleObj>
              </mc:Choice>
              <mc:Fallback>
                <p:oleObj name="Visio" r:id="rId3" imgW="2479929" imgH="955167" progId="Visio.Drawing.11">
                  <p:embed/>
                  <p:pic>
                    <p:nvPicPr>
                      <p:cNvPr id="48136" name="Object 1">
                        <a:extLst>
                          <a:ext uri="{FF2B5EF4-FFF2-40B4-BE49-F238E27FC236}">
                            <a16:creationId xmlns:a16="http://schemas.microsoft.com/office/drawing/2014/main" id="{300972CA-CB62-4984-B54D-64B6373764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572000"/>
                        <a:ext cx="28194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37" name="Rectangle 3">
            <a:extLst>
              <a:ext uri="{FF2B5EF4-FFF2-40B4-BE49-F238E27FC236}">
                <a16:creationId xmlns:a16="http://schemas.microsoft.com/office/drawing/2014/main" id="{AF6D6DF0-9908-44BB-A026-6FEFF005399D}"/>
              </a:ext>
            </a:extLst>
          </p:cNvPr>
          <p:cNvSpPr>
            <a:spLocks noChangeArrowheads="1"/>
          </p:cNvSpPr>
          <p:nvPr/>
        </p:nvSpPr>
        <p:spPr bwMode="auto">
          <a:xfrm>
            <a:off x="609600" y="5791200"/>
            <a:ext cx="2514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b="1">
                <a:latin typeface="Times New Roman" panose="02020603050405020304" pitchFamily="18" charset="0"/>
                <a:cs typeface="Times New Roman" panose="02020603050405020304" pitchFamily="18" charset="0"/>
              </a:rPr>
              <a:t>Optocoupler</a:t>
            </a:r>
          </a:p>
        </p:txBody>
      </p:sp>
      <p:graphicFrame>
        <p:nvGraphicFramePr>
          <p:cNvPr id="48138" name="Object 3">
            <a:extLst>
              <a:ext uri="{FF2B5EF4-FFF2-40B4-BE49-F238E27FC236}">
                <a16:creationId xmlns:a16="http://schemas.microsoft.com/office/drawing/2014/main" id="{7E7475F4-ECAE-4C66-810E-22C00B138821}"/>
              </a:ext>
            </a:extLst>
          </p:cNvPr>
          <p:cNvGraphicFramePr>
            <a:graphicFrameLocks noChangeAspect="1"/>
          </p:cNvGraphicFramePr>
          <p:nvPr/>
        </p:nvGraphicFramePr>
        <p:xfrm>
          <a:off x="3429000" y="4038600"/>
          <a:ext cx="5562600" cy="2057400"/>
        </p:xfrm>
        <a:graphic>
          <a:graphicData uri="http://schemas.openxmlformats.org/presentationml/2006/ole">
            <mc:AlternateContent xmlns:mc="http://schemas.openxmlformats.org/markup-compatibility/2006">
              <mc:Choice xmlns:v="urn:schemas-microsoft-com:vml" Requires="v">
                <p:oleObj spid="_x0000_s3075" name="Visio" r:id="rId5" imgW="5441823" imgH="2104263" progId="Visio.Drawing.11">
                  <p:embed/>
                </p:oleObj>
              </mc:Choice>
              <mc:Fallback>
                <p:oleObj name="Visio" r:id="rId5" imgW="5441823" imgH="2104263" progId="Visio.Drawing.11">
                  <p:embed/>
                  <p:pic>
                    <p:nvPicPr>
                      <p:cNvPr id="48138" name="Object 3">
                        <a:extLst>
                          <a:ext uri="{FF2B5EF4-FFF2-40B4-BE49-F238E27FC236}">
                            <a16:creationId xmlns:a16="http://schemas.microsoft.com/office/drawing/2014/main" id="{7E7475F4-ECAE-4C66-810E-22C00B1388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4038600"/>
                        <a:ext cx="5562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39" name="Rectangle 3">
            <a:extLst>
              <a:ext uri="{FF2B5EF4-FFF2-40B4-BE49-F238E27FC236}">
                <a16:creationId xmlns:a16="http://schemas.microsoft.com/office/drawing/2014/main" id="{15F4B175-94DF-43D2-A236-FDE3C43C9322}"/>
              </a:ext>
            </a:extLst>
          </p:cNvPr>
          <p:cNvSpPr>
            <a:spLocks noChangeArrowheads="1"/>
          </p:cNvSpPr>
          <p:nvPr/>
        </p:nvSpPr>
        <p:spPr bwMode="auto">
          <a:xfrm>
            <a:off x="4191000" y="6096000"/>
            <a:ext cx="4419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400" b="1">
                <a:latin typeface="Times New Roman" panose="02020603050405020304" pitchFamily="18" charset="0"/>
                <a:cs typeface="Times New Roman" panose="02020603050405020304" pitchFamily="18" charset="0"/>
              </a:rPr>
              <a:t>Optocoupler in input and output circuit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769A4A84-04DE-4961-96CB-CBEC1AFC122B}"/>
              </a:ext>
            </a:extLst>
          </p:cNvPr>
          <p:cNvSpPr>
            <a:spLocks noGrp="1"/>
          </p:cNvSpPr>
          <p:nvPr>
            <p:ph type="title"/>
          </p:nvPr>
        </p:nvSpPr>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DB14DEB-F096-460B-9537-7F60FE73AA3E}"/>
              </a:ext>
            </a:extLst>
          </p:cNvPr>
          <p:cNvSpPr>
            <a:spLocks noGrp="1"/>
          </p:cNvSpPr>
          <p:nvPr>
            <p:ph idx="1"/>
          </p:nvPr>
        </p:nvSpPr>
        <p:spPr>
          <a:xfrm>
            <a:off x="0" y="1447800"/>
            <a:ext cx="9144000" cy="609600"/>
          </a:xfrm>
        </p:spPr>
        <p:txBody>
          <a:bodyPr/>
          <a:lstStyle/>
          <a:p>
            <a:pPr marL="0" lvl="3" indent="0" algn="ctr" eaLnBrk="1" hangingPunct="1">
              <a:buFont typeface="Arial" charset="0"/>
              <a:buNone/>
              <a:defRPr/>
            </a:pPr>
            <a:r>
              <a:rPr lang="it-IT" sz="2400" b="1" kern="0" dirty="0">
                <a:solidFill>
                  <a:srgbClr val="0000FF"/>
                </a:solidFill>
                <a:latin typeface="Times New Roman"/>
              </a:rPr>
              <a:t>I/O Devices – Stepper Motor</a:t>
            </a:r>
          </a:p>
          <a:p>
            <a:pPr marL="0" indent="0" algn="ctr" eaLnBrk="1" hangingPunct="1">
              <a:buFont typeface="Arial" charset="0"/>
              <a:buNone/>
              <a:defRPr/>
            </a:pPr>
            <a:endParaRPr lang="en-US" sz="2800" b="1" kern="0" dirty="0">
              <a:solidFill>
                <a:srgbClr val="0000FF"/>
              </a:solidFill>
              <a:latin typeface="Times New Roman"/>
              <a:cs typeface="+mn-cs"/>
            </a:endParaRPr>
          </a:p>
          <a:p>
            <a:pPr marL="0" indent="0" algn="just" eaLnBrk="1" hangingPunct="1">
              <a:spcBef>
                <a:spcPts val="0"/>
              </a:spcBef>
              <a:buFont typeface="Arial" charset="0"/>
              <a:buNone/>
              <a:defRPr/>
            </a:pPr>
            <a:endParaRPr lang="en-US" sz="2000" b="1" kern="0" dirty="0">
              <a:solidFill>
                <a:srgbClr val="0000FF"/>
              </a:solidFill>
              <a:latin typeface="Times New Roman"/>
              <a:cs typeface="+mn-cs"/>
            </a:endParaRPr>
          </a:p>
          <a:p>
            <a:pPr marL="0" indent="0">
              <a:buFont typeface="Arial" charset="0"/>
              <a:buNone/>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marL="284163" indent="-284163" algn="just" eaLnBrk="1" hangingPunct="1">
              <a:spcBef>
                <a:spcPts val="0"/>
              </a:spcBef>
              <a:buFont typeface="Arial" charset="0"/>
              <a:buNone/>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49156" name="Date Placeholder 3">
            <a:extLst>
              <a:ext uri="{FF2B5EF4-FFF2-40B4-BE49-F238E27FC236}">
                <a16:creationId xmlns:a16="http://schemas.microsoft.com/office/drawing/2014/main" id="{FD55A582-20DE-443F-8263-9601C990179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2081C86F-FF1A-4449-B6D3-0A443A727ED3}"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3 September 2020</a:t>
            </a:fld>
            <a:endParaRPr lang="en-US" altLang="en-US" sz="1600">
              <a:solidFill>
                <a:srgbClr val="FFC000"/>
              </a:solidFill>
              <a:latin typeface="Times New Roman" panose="02020603050405020304" pitchFamily="18" charset="0"/>
            </a:endParaRPr>
          </a:p>
        </p:txBody>
      </p:sp>
      <p:sp>
        <p:nvSpPr>
          <p:cNvPr id="49157" name="Footer Placeholder 4">
            <a:extLst>
              <a:ext uri="{FF2B5EF4-FFF2-40B4-BE49-F238E27FC236}">
                <a16:creationId xmlns:a16="http://schemas.microsoft.com/office/drawing/2014/main" id="{ADDA7E89-8CA9-484B-9053-B9076B0544B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49158" name="Slide Number Placeholder 5">
            <a:extLst>
              <a:ext uri="{FF2B5EF4-FFF2-40B4-BE49-F238E27FC236}">
                <a16:creationId xmlns:a16="http://schemas.microsoft.com/office/drawing/2014/main" id="{0AD0D503-80E9-4E56-BCB5-CBE6FF5AA0B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38B393A-B0F5-4FFF-B355-AEE481A63FF0}" type="slidenum">
              <a:rPr lang="en-US" altLang="en-US" sz="1400" smtClean="0">
                <a:solidFill>
                  <a:srgbClr val="FFC000"/>
                </a:solidFill>
                <a:latin typeface="Arial" panose="020B0604020202020204" pitchFamily="34" charset="0"/>
              </a:rPr>
              <a:pPr>
                <a:spcBef>
                  <a:spcPct val="0"/>
                </a:spcBef>
                <a:buFontTx/>
                <a:buNone/>
              </a:pPr>
              <a:t>9</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6F621770-5FDB-45D9-8719-321F58F9722E}"/>
              </a:ext>
            </a:extLst>
          </p:cNvPr>
          <p:cNvSpPr txBox="1">
            <a:spLocks/>
          </p:cNvSpPr>
          <p:nvPr/>
        </p:nvSpPr>
        <p:spPr bwMode="auto">
          <a:xfrm>
            <a:off x="304800" y="2057400"/>
            <a:ext cx="8534400" cy="3657600"/>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IN" sz="2000" kern="0" dirty="0">
                <a:solidFill>
                  <a:srgbClr val="000000"/>
                </a:solidFill>
                <a:latin typeface="Times New Roman"/>
              </a:rPr>
              <a:t>Stepper motor is an electro mechanical device which generates discrete displacement (motion) in response to dc electrical signals.</a:t>
            </a:r>
          </a:p>
          <a:p>
            <a:pPr marL="342900" indent="-342900" algn="just">
              <a:spcBef>
                <a:spcPct val="20000"/>
              </a:spcBef>
              <a:buFont typeface="Wingdings" pitchFamily="2" charset="2"/>
              <a:buChar char="ü"/>
              <a:defRPr/>
            </a:pPr>
            <a:r>
              <a:rPr lang="en-IN" sz="2000" kern="0" dirty="0">
                <a:solidFill>
                  <a:srgbClr val="000000"/>
                </a:solidFill>
                <a:latin typeface="Times New Roman"/>
              </a:rPr>
              <a:t>It differs from the normal dc motor in its operation. The dc motor produces continuous rotation on applying dc voltage whereas a stepper motor produces discrete rotation in response to the dc voltage applied to it.</a:t>
            </a:r>
          </a:p>
          <a:p>
            <a:pPr marL="342900" indent="-342900" algn="just">
              <a:spcBef>
                <a:spcPct val="20000"/>
              </a:spcBef>
              <a:buFont typeface="Wingdings" pitchFamily="2" charset="2"/>
              <a:buChar char="ü"/>
              <a:defRPr/>
            </a:pPr>
            <a:r>
              <a:rPr lang="en-IN" sz="2000" kern="0" dirty="0">
                <a:solidFill>
                  <a:srgbClr val="000000"/>
                </a:solidFill>
                <a:latin typeface="Times New Roman"/>
              </a:rPr>
              <a:t>Stepper motors are widely used in industrial embedded applications, consumer electronic products and robotics control systems.</a:t>
            </a:r>
          </a:p>
          <a:p>
            <a:pPr marL="342900" indent="-342900" algn="just">
              <a:spcBef>
                <a:spcPct val="20000"/>
              </a:spcBef>
              <a:buFont typeface="Wingdings" pitchFamily="2" charset="2"/>
              <a:buChar char="ü"/>
              <a:defRPr/>
            </a:pPr>
            <a:r>
              <a:rPr lang="en-IN" sz="2000" kern="0" dirty="0">
                <a:solidFill>
                  <a:srgbClr val="000000"/>
                </a:solidFill>
                <a:latin typeface="Times New Roman"/>
              </a:rPr>
              <a:t>The paper feed mechanism of a printer/fax makes use of stepper motors for its functioning.</a:t>
            </a:r>
          </a:p>
          <a:p>
            <a:pPr marL="342900" indent="-342900" algn="just">
              <a:spcBef>
                <a:spcPct val="20000"/>
              </a:spcBef>
              <a:buFont typeface="Wingdings" pitchFamily="2" charset="2"/>
              <a:buChar char="ü"/>
              <a:defRPr/>
            </a:pPr>
            <a:r>
              <a:rPr lang="en-IN" sz="2000" kern="0" dirty="0">
                <a:solidFill>
                  <a:srgbClr val="000000"/>
                </a:solidFill>
                <a:latin typeface="Times New Roman"/>
              </a:rPr>
              <a:t>Based on the coil winding arrangements, a two phase stepper motor is classified into:</a:t>
            </a:r>
          </a:p>
          <a:p>
            <a:pPr marL="800100" lvl="1" indent="-342900" algn="just">
              <a:spcBef>
                <a:spcPct val="20000"/>
              </a:spcBef>
              <a:buFont typeface="Wingdings" pitchFamily="2" charset="2"/>
              <a:buChar char="q"/>
              <a:defRPr/>
            </a:pPr>
            <a:r>
              <a:rPr lang="en-IN" kern="0" dirty="0">
                <a:solidFill>
                  <a:srgbClr val="000000"/>
                </a:solidFill>
                <a:latin typeface="Times New Roman"/>
              </a:rPr>
              <a:t>Unipolar</a:t>
            </a:r>
          </a:p>
          <a:p>
            <a:pPr marL="800100" lvl="1" indent="-342900" algn="just">
              <a:spcBef>
                <a:spcPct val="20000"/>
              </a:spcBef>
              <a:buFont typeface="Wingdings" pitchFamily="2" charset="2"/>
              <a:buChar char="q"/>
              <a:defRPr/>
            </a:pPr>
            <a:r>
              <a:rPr lang="en-IN" kern="0" dirty="0">
                <a:solidFill>
                  <a:srgbClr val="000000"/>
                </a:solidFill>
                <a:latin typeface="Times New Roman"/>
              </a:rPr>
              <a:t>Bipolar</a:t>
            </a:r>
          </a:p>
          <a:p>
            <a:pPr marL="342900" indent="-342900" algn="just">
              <a:spcBef>
                <a:spcPct val="20000"/>
              </a:spcBef>
              <a:buFont typeface="Wingdings" pitchFamily="2" charset="2"/>
              <a:buChar char="ü"/>
              <a:defRPr/>
            </a:pPr>
            <a:endParaRPr lang="en-IN" sz="2000" kern="0" dirty="0">
              <a:solidFill>
                <a:srgbClr val="000000"/>
              </a:solidFill>
              <a:latin typeface="Times New Roman"/>
            </a:endParaRPr>
          </a:p>
          <a:p>
            <a:pPr marL="236538" indent="-236538" algn="just">
              <a:spcBef>
                <a:spcPts val="200"/>
              </a:spcBef>
              <a:defRPr/>
            </a:pPr>
            <a:endParaRPr lang="en-IN" sz="2000" kern="0" dirty="0">
              <a:solidFill>
                <a:srgbClr val="000000"/>
              </a:solidFill>
              <a:latin typeface="Times New Roman"/>
            </a:endParaRPr>
          </a:p>
        </p:txBody>
      </p:sp>
    </p:spTree>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6559</TotalTime>
  <Words>1425</Words>
  <Application>Microsoft Office PowerPoint</Application>
  <PresentationFormat>On-screen Show (4:3)</PresentationFormat>
  <Paragraphs>345</Paragraphs>
  <Slides>15</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1" baseType="lpstr">
      <vt:lpstr>Arial</vt:lpstr>
      <vt:lpstr>Calibri</vt:lpstr>
      <vt:lpstr>Times New Roman</vt:lpstr>
      <vt:lpstr>Wingdings</vt:lpstr>
      <vt:lpstr>chapter 3.6</vt:lpstr>
      <vt:lpstr>Visio</vt:lpstr>
      <vt:lpstr>Embedded System Design</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lpstr>Typical Embedded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Moorthy M.</dc:creator>
  <cp:lastModifiedBy>Chandra Shaker Arrabotu</cp:lastModifiedBy>
  <cp:revision>1286</cp:revision>
  <dcterms:created xsi:type="dcterms:W3CDTF">2009-10-31T05:17:17Z</dcterms:created>
  <dcterms:modified xsi:type="dcterms:W3CDTF">2020-09-02T20:00:37Z</dcterms:modified>
</cp:coreProperties>
</file>