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8"/>
  </p:notesMasterIdLst>
  <p:sldIdLst>
    <p:sldId id="256" r:id="rId2"/>
    <p:sldId id="257" r:id="rId3"/>
    <p:sldId id="305" r:id="rId4"/>
    <p:sldId id="319" r:id="rId5"/>
    <p:sldId id="320" r:id="rId6"/>
    <p:sldId id="321" r:id="rId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54" autoAdjust="0"/>
  </p:normalViewPr>
  <p:slideViewPr>
    <p:cSldViewPr>
      <p:cViewPr varScale="1">
        <p:scale>
          <a:sx n="63" d="100"/>
          <a:sy n="63" d="100"/>
        </p:scale>
        <p:origin x="138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ndra Shaker Arrabotu" userId="9fa7441b53866eab" providerId="LiveId" clId="{A316D7F4-BF1C-4F25-A748-327D4A1C10D4}"/>
    <pc:docChg chg="undo custSel addSld delSld modSld">
      <pc:chgData name="Chandra Shaker Arrabotu" userId="9fa7441b53866eab" providerId="LiveId" clId="{A316D7F4-BF1C-4F25-A748-327D4A1C10D4}" dt="2020-08-25T18:57:43.643" v="105" actId="113"/>
      <pc:docMkLst>
        <pc:docMk/>
      </pc:docMkLst>
      <pc:sldChg chg="modSp mod">
        <pc:chgData name="Chandra Shaker Arrabotu" userId="9fa7441b53866eab" providerId="LiveId" clId="{A316D7F4-BF1C-4F25-A748-327D4A1C10D4}" dt="2020-08-25T18:57:43.643" v="105" actId="113"/>
        <pc:sldMkLst>
          <pc:docMk/>
          <pc:sldMk cId="0" sldId="256"/>
        </pc:sldMkLst>
        <pc:spChg chg="mod">
          <ac:chgData name="Chandra Shaker Arrabotu" userId="9fa7441b53866eab" providerId="LiveId" clId="{A316D7F4-BF1C-4F25-A748-327D4A1C10D4}" dt="2020-08-25T18:57:43.643" v="105" actId="113"/>
          <ac:spMkLst>
            <pc:docMk/>
            <pc:sldMk cId="0" sldId="256"/>
            <ac:spMk id="9" creationId="{43B2586C-6582-4752-A7C7-5F056F3B836B}"/>
          </ac:spMkLst>
        </pc:spChg>
      </pc:sldChg>
      <pc:sldChg chg="modSp mod">
        <pc:chgData name="Chandra Shaker Arrabotu" userId="9fa7441b53866eab" providerId="LiveId" clId="{A316D7F4-BF1C-4F25-A748-327D4A1C10D4}" dt="2020-08-25T18:56:10.339" v="3" actId="207"/>
        <pc:sldMkLst>
          <pc:docMk/>
          <pc:sldMk cId="0" sldId="257"/>
        </pc:sldMkLst>
        <pc:spChg chg="mod">
          <ac:chgData name="Chandra Shaker Arrabotu" userId="9fa7441b53866eab" providerId="LiveId" clId="{A316D7F4-BF1C-4F25-A748-327D4A1C10D4}" dt="2020-08-25T18:56:10.339" v="3" actId="207"/>
          <ac:spMkLst>
            <pc:docMk/>
            <pc:sldMk cId="0" sldId="257"/>
            <ac:spMk id="3" creationId="{99802381-4D93-4B37-9DCB-E03913CA9082}"/>
          </ac:spMkLst>
        </pc:spChg>
      </pc:sldChg>
      <pc:sldChg chg="del">
        <pc:chgData name="Chandra Shaker Arrabotu" userId="9fa7441b53866eab" providerId="LiveId" clId="{A316D7F4-BF1C-4F25-A748-327D4A1C10D4}" dt="2020-08-25T18:56:18.669" v="4" actId="47"/>
        <pc:sldMkLst>
          <pc:docMk/>
          <pc:sldMk cId="0" sldId="258"/>
        </pc:sldMkLst>
      </pc:sldChg>
      <pc:sldChg chg="del">
        <pc:chgData name="Chandra Shaker Arrabotu" userId="9fa7441b53866eab" providerId="LiveId" clId="{A316D7F4-BF1C-4F25-A748-327D4A1C10D4}" dt="2020-08-25T18:56:20.248" v="10" actId="47"/>
        <pc:sldMkLst>
          <pc:docMk/>
          <pc:sldMk cId="0" sldId="261"/>
        </pc:sldMkLst>
      </pc:sldChg>
      <pc:sldChg chg="del">
        <pc:chgData name="Chandra Shaker Arrabotu" userId="9fa7441b53866eab" providerId="LiveId" clId="{A316D7F4-BF1C-4F25-A748-327D4A1C10D4}" dt="2020-08-25T18:56:18.889" v="5" actId="47"/>
        <pc:sldMkLst>
          <pc:docMk/>
          <pc:sldMk cId="0" sldId="262"/>
        </pc:sldMkLst>
      </pc:sldChg>
      <pc:sldChg chg="del">
        <pc:chgData name="Chandra Shaker Arrabotu" userId="9fa7441b53866eab" providerId="LiveId" clId="{A316D7F4-BF1C-4F25-A748-327D4A1C10D4}" dt="2020-08-25T18:56:19.124" v="6" actId="47"/>
        <pc:sldMkLst>
          <pc:docMk/>
          <pc:sldMk cId="0" sldId="271"/>
        </pc:sldMkLst>
      </pc:sldChg>
      <pc:sldChg chg="del">
        <pc:chgData name="Chandra Shaker Arrabotu" userId="9fa7441b53866eab" providerId="LiveId" clId="{A316D7F4-BF1C-4F25-A748-327D4A1C10D4}" dt="2020-08-25T18:56:19.422" v="7" actId="47"/>
        <pc:sldMkLst>
          <pc:docMk/>
          <pc:sldMk cId="0" sldId="282"/>
        </pc:sldMkLst>
      </pc:sldChg>
      <pc:sldChg chg="del">
        <pc:chgData name="Chandra Shaker Arrabotu" userId="9fa7441b53866eab" providerId="LiveId" clId="{A316D7F4-BF1C-4F25-A748-327D4A1C10D4}" dt="2020-08-25T18:56:19.640" v="8" actId="47"/>
        <pc:sldMkLst>
          <pc:docMk/>
          <pc:sldMk cId="0" sldId="283"/>
        </pc:sldMkLst>
      </pc:sldChg>
      <pc:sldChg chg="del">
        <pc:chgData name="Chandra Shaker Arrabotu" userId="9fa7441b53866eab" providerId="LiveId" clId="{A316D7F4-BF1C-4F25-A748-327D4A1C10D4}" dt="2020-08-25T18:56:20.021" v="9" actId="47"/>
        <pc:sldMkLst>
          <pc:docMk/>
          <pc:sldMk cId="0" sldId="284"/>
        </pc:sldMkLst>
      </pc:sldChg>
      <pc:sldChg chg="del">
        <pc:chgData name="Chandra Shaker Arrabotu" userId="9fa7441b53866eab" providerId="LiveId" clId="{A316D7F4-BF1C-4F25-A748-327D4A1C10D4}" dt="2020-08-25T18:56:20.446" v="11" actId="47"/>
        <pc:sldMkLst>
          <pc:docMk/>
          <pc:sldMk cId="0" sldId="285"/>
        </pc:sldMkLst>
      </pc:sldChg>
      <pc:sldChg chg="del">
        <pc:chgData name="Chandra Shaker Arrabotu" userId="9fa7441b53866eab" providerId="LiveId" clId="{A316D7F4-BF1C-4F25-A748-327D4A1C10D4}" dt="2020-08-25T18:56:20.693" v="12" actId="47"/>
        <pc:sldMkLst>
          <pc:docMk/>
          <pc:sldMk cId="0" sldId="286"/>
        </pc:sldMkLst>
      </pc:sldChg>
      <pc:sldChg chg="del">
        <pc:chgData name="Chandra Shaker Arrabotu" userId="9fa7441b53866eab" providerId="LiveId" clId="{A316D7F4-BF1C-4F25-A748-327D4A1C10D4}" dt="2020-08-25T18:56:20.900" v="13" actId="47"/>
        <pc:sldMkLst>
          <pc:docMk/>
          <pc:sldMk cId="0" sldId="287"/>
        </pc:sldMkLst>
      </pc:sldChg>
      <pc:sldChg chg="del">
        <pc:chgData name="Chandra Shaker Arrabotu" userId="9fa7441b53866eab" providerId="LiveId" clId="{A316D7F4-BF1C-4F25-A748-327D4A1C10D4}" dt="2020-08-25T18:56:21.082" v="14" actId="47"/>
        <pc:sldMkLst>
          <pc:docMk/>
          <pc:sldMk cId="0" sldId="288"/>
        </pc:sldMkLst>
      </pc:sldChg>
      <pc:sldChg chg="del">
        <pc:chgData name="Chandra Shaker Arrabotu" userId="9fa7441b53866eab" providerId="LiveId" clId="{A316D7F4-BF1C-4F25-A748-327D4A1C10D4}" dt="2020-08-25T18:56:21.284" v="15" actId="47"/>
        <pc:sldMkLst>
          <pc:docMk/>
          <pc:sldMk cId="0" sldId="289"/>
        </pc:sldMkLst>
      </pc:sldChg>
      <pc:sldChg chg="del">
        <pc:chgData name="Chandra Shaker Arrabotu" userId="9fa7441b53866eab" providerId="LiveId" clId="{A316D7F4-BF1C-4F25-A748-327D4A1C10D4}" dt="2020-08-25T18:56:21.485" v="16" actId="47"/>
        <pc:sldMkLst>
          <pc:docMk/>
          <pc:sldMk cId="0" sldId="290"/>
        </pc:sldMkLst>
      </pc:sldChg>
      <pc:sldChg chg="del">
        <pc:chgData name="Chandra Shaker Arrabotu" userId="9fa7441b53866eab" providerId="LiveId" clId="{A316D7F4-BF1C-4F25-A748-327D4A1C10D4}" dt="2020-08-25T18:56:21.670" v="17" actId="47"/>
        <pc:sldMkLst>
          <pc:docMk/>
          <pc:sldMk cId="0" sldId="291"/>
        </pc:sldMkLst>
      </pc:sldChg>
      <pc:sldChg chg="del">
        <pc:chgData name="Chandra Shaker Arrabotu" userId="9fa7441b53866eab" providerId="LiveId" clId="{A316D7F4-BF1C-4F25-A748-327D4A1C10D4}" dt="2020-08-25T18:56:21.902" v="18" actId="47"/>
        <pc:sldMkLst>
          <pc:docMk/>
          <pc:sldMk cId="0" sldId="292"/>
        </pc:sldMkLst>
      </pc:sldChg>
      <pc:sldChg chg="del">
        <pc:chgData name="Chandra Shaker Arrabotu" userId="9fa7441b53866eab" providerId="LiveId" clId="{A316D7F4-BF1C-4F25-A748-327D4A1C10D4}" dt="2020-08-25T18:56:22.239" v="19" actId="47"/>
        <pc:sldMkLst>
          <pc:docMk/>
          <pc:sldMk cId="0" sldId="293"/>
        </pc:sldMkLst>
      </pc:sldChg>
      <pc:sldChg chg="del">
        <pc:chgData name="Chandra Shaker Arrabotu" userId="9fa7441b53866eab" providerId="LiveId" clId="{A316D7F4-BF1C-4F25-A748-327D4A1C10D4}" dt="2020-08-25T18:56:22.788" v="20" actId="47"/>
        <pc:sldMkLst>
          <pc:docMk/>
          <pc:sldMk cId="0" sldId="294"/>
        </pc:sldMkLst>
      </pc:sldChg>
      <pc:sldChg chg="del">
        <pc:chgData name="Chandra Shaker Arrabotu" userId="9fa7441b53866eab" providerId="LiveId" clId="{A316D7F4-BF1C-4F25-A748-327D4A1C10D4}" dt="2020-08-25T18:56:23.043" v="21" actId="47"/>
        <pc:sldMkLst>
          <pc:docMk/>
          <pc:sldMk cId="0" sldId="296"/>
        </pc:sldMkLst>
      </pc:sldChg>
      <pc:sldChg chg="del">
        <pc:chgData name="Chandra Shaker Arrabotu" userId="9fa7441b53866eab" providerId="LiveId" clId="{A316D7F4-BF1C-4F25-A748-327D4A1C10D4}" dt="2020-08-25T18:56:23.459" v="22" actId="47"/>
        <pc:sldMkLst>
          <pc:docMk/>
          <pc:sldMk cId="0" sldId="297"/>
        </pc:sldMkLst>
      </pc:sldChg>
      <pc:sldChg chg="del">
        <pc:chgData name="Chandra Shaker Arrabotu" userId="9fa7441b53866eab" providerId="LiveId" clId="{A316D7F4-BF1C-4F25-A748-327D4A1C10D4}" dt="2020-08-25T18:56:23.785" v="23" actId="47"/>
        <pc:sldMkLst>
          <pc:docMk/>
          <pc:sldMk cId="0" sldId="298"/>
        </pc:sldMkLst>
      </pc:sldChg>
      <pc:sldChg chg="del">
        <pc:chgData name="Chandra Shaker Arrabotu" userId="9fa7441b53866eab" providerId="LiveId" clId="{A316D7F4-BF1C-4F25-A748-327D4A1C10D4}" dt="2020-08-25T18:56:24.019" v="24" actId="47"/>
        <pc:sldMkLst>
          <pc:docMk/>
          <pc:sldMk cId="0" sldId="299"/>
        </pc:sldMkLst>
      </pc:sldChg>
      <pc:sldChg chg="del">
        <pc:chgData name="Chandra Shaker Arrabotu" userId="9fa7441b53866eab" providerId="LiveId" clId="{A316D7F4-BF1C-4F25-A748-327D4A1C10D4}" dt="2020-08-25T18:56:24.255" v="25" actId="47"/>
        <pc:sldMkLst>
          <pc:docMk/>
          <pc:sldMk cId="0" sldId="300"/>
        </pc:sldMkLst>
      </pc:sldChg>
      <pc:sldChg chg="del">
        <pc:chgData name="Chandra Shaker Arrabotu" userId="9fa7441b53866eab" providerId="LiveId" clId="{A316D7F4-BF1C-4F25-A748-327D4A1C10D4}" dt="2020-08-25T18:56:25.114" v="26" actId="47"/>
        <pc:sldMkLst>
          <pc:docMk/>
          <pc:sldMk cId="0" sldId="301"/>
        </pc:sldMkLst>
      </pc:sldChg>
      <pc:sldChg chg="del">
        <pc:chgData name="Chandra Shaker Arrabotu" userId="9fa7441b53866eab" providerId="LiveId" clId="{A316D7F4-BF1C-4F25-A748-327D4A1C10D4}" dt="2020-08-25T18:56:25.532" v="27" actId="47"/>
        <pc:sldMkLst>
          <pc:docMk/>
          <pc:sldMk cId="0" sldId="302"/>
        </pc:sldMkLst>
      </pc:sldChg>
      <pc:sldChg chg="del">
        <pc:chgData name="Chandra Shaker Arrabotu" userId="9fa7441b53866eab" providerId="LiveId" clId="{A316D7F4-BF1C-4F25-A748-327D4A1C10D4}" dt="2020-08-25T18:56:26.039" v="28" actId="47"/>
        <pc:sldMkLst>
          <pc:docMk/>
          <pc:sldMk cId="0" sldId="303"/>
        </pc:sldMkLst>
      </pc:sldChg>
      <pc:sldChg chg="del">
        <pc:chgData name="Chandra Shaker Arrabotu" userId="9fa7441b53866eab" providerId="LiveId" clId="{A316D7F4-BF1C-4F25-A748-327D4A1C10D4}" dt="2020-08-25T18:56:28.182" v="29" actId="47"/>
        <pc:sldMkLst>
          <pc:docMk/>
          <pc:sldMk cId="0" sldId="304"/>
        </pc:sldMkLst>
      </pc:sldChg>
      <pc:sldChg chg="del">
        <pc:chgData name="Chandra Shaker Arrabotu" userId="9fa7441b53866eab" providerId="LiveId" clId="{A316D7F4-BF1C-4F25-A748-327D4A1C10D4}" dt="2020-08-25T18:56:45.109" v="31" actId="47"/>
        <pc:sldMkLst>
          <pc:docMk/>
          <pc:sldMk cId="0" sldId="306"/>
        </pc:sldMkLst>
      </pc:sldChg>
      <pc:sldChg chg="del">
        <pc:chgData name="Chandra Shaker Arrabotu" userId="9fa7441b53866eab" providerId="LiveId" clId="{A316D7F4-BF1C-4F25-A748-327D4A1C10D4}" dt="2020-08-25T18:56:45.169" v="32" actId="47"/>
        <pc:sldMkLst>
          <pc:docMk/>
          <pc:sldMk cId="0" sldId="307"/>
        </pc:sldMkLst>
      </pc:sldChg>
      <pc:sldChg chg="del">
        <pc:chgData name="Chandra Shaker Arrabotu" userId="9fa7441b53866eab" providerId="LiveId" clId="{A316D7F4-BF1C-4F25-A748-327D4A1C10D4}" dt="2020-08-25T18:56:45.201" v="33" actId="47"/>
        <pc:sldMkLst>
          <pc:docMk/>
          <pc:sldMk cId="0" sldId="308"/>
        </pc:sldMkLst>
      </pc:sldChg>
      <pc:sldChg chg="del">
        <pc:chgData name="Chandra Shaker Arrabotu" userId="9fa7441b53866eab" providerId="LiveId" clId="{A316D7F4-BF1C-4F25-A748-327D4A1C10D4}" dt="2020-08-25T18:56:45.237" v="34" actId="47"/>
        <pc:sldMkLst>
          <pc:docMk/>
          <pc:sldMk cId="0" sldId="309"/>
        </pc:sldMkLst>
      </pc:sldChg>
      <pc:sldChg chg="del">
        <pc:chgData name="Chandra Shaker Arrabotu" userId="9fa7441b53866eab" providerId="LiveId" clId="{A316D7F4-BF1C-4F25-A748-327D4A1C10D4}" dt="2020-08-25T18:56:45.273" v="35" actId="47"/>
        <pc:sldMkLst>
          <pc:docMk/>
          <pc:sldMk cId="0" sldId="310"/>
        </pc:sldMkLst>
      </pc:sldChg>
      <pc:sldChg chg="del">
        <pc:chgData name="Chandra Shaker Arrabotu" userId="9fa7441b53866eab" providerId="LiveId" clId="{A316D7F4-BF1C-4F25-A748-327D4A1C10D4}" dt="2020-08-25T18:56:45.301" v="36" actId="47"/>
        <pc:sldMkLst>
          <pc:docMk/>
          <pc:sldMk cId="0" sldId="311"/>
        </pc:sldMkLst>
      </pc:sldChg>
      <pc:sldChg chg="del">
        <pc:chgData name="Chandra Shaker Arrabotu" userId="9fa7441b53866eab" providerId="LiveId" clId="{A316D7F4-BF1C-4F25-A748-327D4A1C10D4}" dt="2020-08-25T18:56:45.325" v="37" actId="47"/>
        <pc:sldMkLst>
          <pc:docMk/>
          <pc:sldMk cId="0" sldId="312"/>
        </pc:sldMkLst>
      </pc:sldChg>
      <pc:sldChg chg="del">
        <pc:chgData name="Chandra Shaker Arrabotu" userId="9fa7441b53866eab" providerId="LiveId" clId="{A316D7F4-BF1C-4F25-A748-327D4A1C10D4}" dt="2020-08-25T18:56:45.361" v="38" actId="47"/>
        <pc:sldMkLst>
          <pc:docMk/>
          <pc:sldMk cId="0" sldId="313"/>
        </pc:sldMkLst>
      </pc:sldChg>
      <pc:sldChg chg="del">
        <pc:chgData name="Chandra Shaker Arrabotu" userId="9fa7441b53866eab" providerId="LiveId" clId="{A316D7F4-BF1C-4F25-A748-327D4A1C10D4}" dt="2020-08-25T18:56:45.389" v="39" actId="47"/>
        <pc:sldMkLst>
          <pc:docMk/>
          <pc:sldMk cId="0" sldId="314"/>
        </pc:sldMkLst>
      </pc:sldChg>
      <pc:sldChg chg="del">
        <pc:chgData name="Chandra Shaker Arrabotu" userId="9fa7441b53866eab" providerId="LiveId" clId="{A316D7F4-BF1C-4F25-A748-327D4A1C10D4}" dt="2020-08-25T18:56:45.437" v="40" actId="47"/>
        <pc:sldMkLst>
          <pc:docMk/>
          <pc:sldMk cId="0" sldId="315"/>
        </pc:sldMkLst>
      </pc:sldChg>
      <pc:sldChg chg="del">
        <pc:chgData name="Chandra Shaker Arrabotu" userId="9fa7441b53866eab" providerId="LiveId" clId="{A316D7F4-BF1C-4F25-A748-327D4A1C10D4}" dt="2020-08-25T18:56:45.469" v="41" actId="47"/>
        <pc:sldMkLst>
          <pc:docMk/>
          <pc:sldMk cId="0" sldId="316"/>
        </pc:sldMkLst>
      </pc:sldChg>
      <pc:sldChg chg="del">
        <pc:chgData name="Chandra Shaker Arrabotu" userId="9fa7441b53866eab" providerId="LiveId" clId="{A316D7F4-BF1C-4F25-A748-327D4A1C10D4}" dt="2020-08-25T18:56:45.509" v="42" actId="47"/>
        <pc:sldMkLst>
          <pc:docMk/>
          <pc:sldMk cId="0" sldId="317"/>
        </pc:sldMkLst>
      </pc:sldChg>
      <pc:sldChg chg="del">
        <pc:chgData name="Chandra Shaker Arrabotu" userId="9fa7441b53866eab" providerId="LiveId" clId="{A316D7F4-BF1C-4F25-A748-327D4A1C10D4}" dt="2020-08-25T18:56:44.625" v="30" actId="47"/>
        <pc:sldMkLst>
          <pc:docMk/>
          <pc:sldMk cId="0" sldId="318"/>
        </pc:sldMkLst>
      </pc:sldChg>
      <pc:sldChg chg="add del">
        <pc:chgData name="Chandra Shaker Arrabotu" userId="9fa7441b53866eab" providerId="LiveId" clId="{A316D7F4-BF1C-4F25-A748-327D4A1C10D4}" dt="2020-08-25T18:56:59.695" v="96" actId="47"/>
        <pc:sldMkLst>
          <pc:docMk/>
          <pc:sldMk cId="0" sldId="320"/>
        </pc:sldMkLst>
      </pc:sldChg>
      <pc:sldChg chg="add del">
        <pc:chgData name="Chandra Shaker Arrabotu" userId="9fa7441b53866eab" providerId="LiveId" clId="{A316D7F4-BF1C-4F25-A748-327D4A1C10D4}" dt="2020-08-25T18:57:00.612" v="97" actId="47"/>
        <pc:sldMkLst>
          <pc:docMk/>
          <pc:sldMk cId="0" sldId="321"/>
        </pc:sldMkLst>
      </pc:sldChg>
      <pc:sldChg chg="del">
        <pc:chgData name="Chandra Shaker Arrabotu" userId="9fa7441b53866eab" providerId="LiveId" clId="{A316D7F4-BF1C-4F25-A748-327D4A1C10D4}" dt="2020-08-25T18:56:45.537" v="43" actId="47"/>
        <pc:sldMkLst>
          <pc:docMk/>
          <pc:sldMk cId="0" sldId="322"/>
        </pc:sldMkLst>
      </pc:sldChg>
      <pc:sldChg chg="del">
        <pc:chgData name="Chandra Shaker Arrabotu" userId="9fa7441b53866eab" providerId="LiveId" clId="{A316D7F4-BF1C-4F25-A748-327D4A1C10D4}" dt="2020-08-25T18:56:45.576" v="44" actId="47"/>
        <pc:sldMkLst>
          <pc:docMk/>
          <pc:sldMk cId="0" sldId="323"/>
        </pc:sldMkLst>
      </pc:sldChg>
      <pc:sldChg chg="del">
        <pc:chgData name="Chandra Shaker Arrabotu" userId="9fa7441b53866eab" providerId="LiveId" clId="{A316D7F4-BF1C-4F25-A748-327D4A1C10D4}" dt="2020-08-25T18:56:45.600" v="45" actId="47"/>
        <pc:sldMkLst>
          <pc:docMk/>
          <pc:sldMk cId="0" sldId="324"/>
        </pc:sldMkLst>
      </pc:sldChg>
      <pc:sldChg chg="del">
        <pc:chgData name="Chandra Shaker Arrabotu" userId="9fa7441b53866eab" providerId="LiveId" clId="{A316D7F4-BF1C-4F25-A748-327D4A1C10D4}" dt="2020-08-25T18:56:45.624" v="46" actId="47"/>
        <pc:sldMkLst>
          <pc:docMk/>
          <pc:sldMk cId="0" sldId="325"/>
        </pc:sldMkLst>
      </pc:sldChg>
      <pc:sldChg chg="del">
        <pc:chgData name="Chandra Shaker Arrabotu" userId="9fa7441b53866eab" providerId="LiveId" clId="{A316D7F4-BF1C-4F25-A748-327D4A1C10D4}" dt="2020-08-25T18:56:45.718" v="47" actId="47"/>
        <pc:sldMkLst>
          <pc:docMk/>
          <pc:sldMk cId="0" sldId="326"/>
        </pc:sldMkLst>
      </pc:sldChg>
      <pc:sldChg chg="del">
        <pc:chgData name="Chandra Shaker Arrabotu" userId="9fa7441b53866eab" providerId="LiveId" clId="{A316D7F4-BF1C-4F25-A748-327D4A1C10D4}" dt="2020-08-25T18:56:45.762" v="48" actId="47"/>
        <pc:sldMkLst>
          <pc:docMk/>
          <pc:sldMk cId="0" sldId="327"/>
        </pc:sldMkLst>
      </pc:sldChg>
      <pc:sldChg chg="del">
        <pc:chgData name="Chandra Shaker Arrabotu" userId="9fa7441b53866eab" providerId="LiveId" clId="{A316D7F4-BF1C-4F25-A748-327D4A1C10D4}" dt="2020-08-25T18:56:45.782" v="49" actId="47"/>
        <pc:sldMkLst>
          <pc:docMk/>
          <pc:sldMk cId="0" sldId="329"/>
        </pc:sldMkLst>
      </pc:sldChg>
      <pc:sldChg chg="del">
        <pc:chgData name="Chandra Shaker Arrabotu" userId="9fa7441b53866eab" providerId="LiveId" clId="{A316D7F4-BF1C-4F25-A748-327D4A1C10D4}" dt="2020-08-25T18:56:45.822" v="50" actId="47"/>
        <pc:sldMkLst>
          <pc:docMk/>
          <pc:sldMk cId="0" sldId="330"/>
        </pc:sldMkLst>
      </pc:sldChg>
      <pc:sldChg chg="del">
        <pc:chgData name="Chandra Shaker Arrabotu" userId="9fa7441b53866eab" providerId="LiveId" clId="{A316D7F4-BF1C-4F25-A748-327D4A1C10D4}" dt="2020-08-25T18:56:45.854" v="51" actId="47"/>
        <pc:sldMkLst>
          <pc:docMk/>
          <pc:sldMk cId="0" sldId="331"/>
        </pc:sldMkLst>
      </pc:sldChg>
      <pc:sldChg chg="del">
        <pc:chgData name="Chandra Shaker Arrabotu" userId="9fa7441b53866eab" providerId="LiveId" clId="{A316D7F4-BF1C-4F25-A748-327D4A1C10D4}" dt="2020-08-25T18:56:45.882" v="52" actId="47"/>
        <pc:sldMkLst>
          <pc:docMk/>
          <pc:sldMk cId="0" sldId="332"/>
        </pc:sldMkLst>
      </pc:sldChg>
      <pc:sldChg chg="del">
        <pc:chgData name="Chandra Shaker Arrabotu" userId="9fa7441b53866eab" providerId="LiveId" clId="{A316D7F4-BF1C-4F25-A748-327D4A1C10D4}" dt="2020-08-25T18:56:45.906" v="53" actId="47"/>
        <pc:sldMkLst>
          <pc:docMk/>
          <pc:sldMk cId="0" sldId="333"/>
        </pc:sldMkLst>
      </pc:sldChg>
      <pc:sldChg chg="del">
        <pc:chgData name="Chandra Shaker Arrabotu" userId="9fa7441b53866eab" providerId="LiveId" clId="{A316D7F4-BF1C-4F25-A748-327D4A1C10D4}" dt="2020-08-25T18:56:46.748" v="54" actId="47"/>
        <pc:sldMkLst>
          <pc:docMk/>
          <pc:sldMk cId="0" sldId="334"/>
        </pc:sldMkLst>
      </pc:sldChg>
      <pc:sldChg chg="del">
        <pc:chgData name="Chandra Shaker Arrabotu" userId="9fa7441b53866eab" providerId="LiveId" clId="{A316D7F4-BF1C-4F25-A748-327D4A1C10D4}" dt="2020-08-25T18:56:47.390" v="55" actId="47"/>
        <pc:sldMkLst>
          <pc:docMk/>
          <pc:sldMk cId="0" sldId="335"/>
        </pc:sldMkLst>
      </pc:sldChg>
      <pc:sldChg chg="del">
        <pc:chgData name="Chandra Shaker Arrabotu" userId="9fa7441b53866eab" providerId="LiveId" clId="{A316D7F4-BF1C-4F25-A748-327D4A1C10D4}" dt="2020-08-25T18:56:47.867" v="56" actId="47"/>
        <pc:sldMkLst>
          <pc:docMk/>
          <pc:sldMk cId="0" sldId="336"/>
        </pc:sldMkLst>
      </pc:sldChg>
      <pc:sldChg chg="del">
        <pc:chgData name="Chandra Shaker Arrabotu" userId="9fa7441b53866eab" providerId="LiveId" clId="{A316D7F4-BF1C-4F25-A748-327D4A1C10D4}" dt="2020-08-25T18:56:47.895" v="57" actId="47"/>
        <pc:sldMkLst>
          <pc:docMk/>
          <pc:sldMk cId="0" sldId="337"/>
        </pc:sldMkLst>
      </pc:sldChg>
      <pc:sldChg chg="del">
        <pc:chgData name="Chandra Shaker Arrabotu" userId="9fa7441b53866eab" providerId="LiveId" clId="{A316D7F4-BF1C-4F25-A748-327D4A1C10D4}" dt="2020-08-25T18:56:47.907" v="58" actId="47"/>
        <pc:sldMkLst>
          <pc:docMk/>
          <pc:sldMk cId="0" sldId="338"/>
        </pc:sldMkLst>
      </pc:sldChg>
      <pc:sldChg chg="del">
        <pc:chgData name="Chandra Shaker Arrabotu" userId="9fa7441b53866eab" providerId="LiveId" clId="{A316D7F4-BF1C-4F25-A748-327D4A1C10D4}" dt="2020-08-25T18:56:47.987" v="59" actId="47"/>
        <pc:sldMkLst>
          <pc:docMk/>
          <pc:sldMk cId="0" sldId="339"/>
        </pc:sldMkLst>
      </pc:sldChg>
      <pc:sldChg chg="del">
        <pc:chgData name="Chandra Shaker Arrabotu" userId="9fa7441b53866eab" providerId="LiveId" clId="{A316D7F4-BF1C-4F25-A748-327D4A1C10D4}" dt="2020-08-25T18:56:48.007" v="60" actId="47"/>
        <pc:sldMkLst>
          <pc:docMk/>
          <pc:sldMk cId="0" sldId="340"/>
        </pc:sldMkLst>
      </pc:sldChg>
      <pc:sldChg chg="del">
        <pc:chgData name="Chandra Shaker Arrabotu" userId="9fa7441b53866eab" providerId="LiveId" clId="{A316D7F4-BF1C-4F25-A748-327D4A1C10D4}" dt="2020-08-25T18:56:48.055" v="61" actId="47"/>
        <pc:sldMkLst>
          <pc:docMk/>
          <pc:sldMk cId="0" sldId="341"/>
        </pc:sldMkLst>
      </pc:sldChg>
      <pc:sldChg chg="del">
        <pc:chgData name="Chandra Shaker Arrabotu" userId="9fa7441b53866eab" providerId="LiveId" clId="{A316D7F4-BF1C-4F25-A748-327D4A1C10D4}" dt="2020-08-25T18:56:48.079" v="62" actId="47"/>
        <pc:sldMkLst>
          <pc:docMk/>
          <pc:sldMk cId="0" sldId="342"/>
        </pc:sldMkLst>
      </pc:sldChg>
      <pc:sldChg chg="del">
        <pc:chgData name="Chandra Shaker Arrabotu" userId="9fa7441b53866eab" providerId="LiveId" clId="{A316D7F4-BF1C-4F25-A748-327D4A1C10D4}" dt="2020-08-25T18:56:48.111" v="63" actId="47"/>
        <pc:sldMkLst>
          <pc:docMk/>
          <pc:sldMk cId="0" sldId="343"/>
        </pc:sldMkLst>
      </pc:sldChg>
      <pc:sldChg chg="del">
        <pc:chgData name="Chandra Shaker Arrabotu" userId="9fa7441b53866eab" providerId="LiveId" clId="{A316D7F4-BF1C-4F25-A748-327D4A1C10D4}" dt="2020-08-25T18:56:48.127" v="64" actId="47"/>
        <pc:sldMkLst>
          <pc:docMk/>
          <pc:sldMk cId="0" sldId="345"/>
        </pc:sldMkLst>
      </pc:sldChg>
      <pc:sldChg chg="del">
        <pc:chgData name="Chandra Shaker Arrabotu" userId="9fa7441b53866eab" providerId="LiveId" clId="{A316D7F4-BF1C-4F25-A748-327D4A1C10D4}" dt="2020-08-25T18:56:48.745" v="65" actId="47"/>
        <pc:sldMkLst>
          <pc:docMk/>
          <pc:sldMk cId="0" sldId="346"/>
        </pc:sldMkLst>
      </pc:sldChg>
      <pc:sldChg chg="del">
        <pc:chgData name="Chandra Shaker Arrabotu" userId="9fa7441b53866eab" providerId="LiveId" clId="{A316D7F4-BF1C-4F25-A748-327D4A1C10D4}" dt="2020-08-25T18:56:49.225" v="66" actId="47"/>
        <pc:sldMkLst>
          <pc:docMk/>
          <pc:sldMk cId="0" sldId="347"/>
        </pc:sldMkLst>
      </pc:sldChg>
      <pc:sldChg chg="del">
        <pc:chgData name="Chandra Shaker Arrabotu" userId="9fa7441b53866eab" providerId="LiveId" clId="{A316D7F4-BF1C-4F25-A748-327D4A1C10D4}" dt="2020-08-25T18:56:49.257" v="67" actId="47"/>
        <pc:sldMkLst>
          <pc:docMk/>
          <pc:sldMk cId="0" sldId="348"/>
        </pc:sldMkLst>
      </pc:sldChg>
      <pc:sldChg chg="del">
        <pc:chgData name="Chandra Shaker Arrabotu" userId="9fa7441b53866eab" providerId="LiveId" clId="{A316D7F4-BF1C-4F25-A748-327D4A1C10D4}" dt="2020-08-25T18:56:49.297" v="68" actId="47"/>
        <pc:sldMkLst>
          <pc:docMk/>
          <pc:sldMk cId="0" sldId="349"/>
        </pc:sldMkLst>
      </pc:sldChg>
      <pc:sldChg chg="del">
        <pc:chgData name="Chandra Shaker Arrabotu" userId="9fa7441b53866eab" providerId="LiveId" clId="{A316D7F4-BF1C-4F25-A748-327D4A1C10D4}" dt="2020-08-25T18:56:49.313" v="69" actId="47"/>
        <pc:sldMkLst>
          <pc:docMk/>
          <pc:sldMk cId="0" sldId="350"/>
        </pc:sldMkLst>
      </pc:sldChg>
      <pc:sldChg chg="del">
        <pc:chgData name="Chandra Shaker Arrabotu" userId="9fa7441b53866eab" providerId="LiveId" clId="{A316D7F4-BF1C-4F25-A748-327D4A1C10D4}" dt="2020-08-25T18:56:49.409" v="70" actId="47"/>
        <pc:sldMkLst>
          <pc:docMk/>
          <pc:sldMk cId="0" sldId="351"/>
        </pc:sldMkLst>
      </pc:sldChg>
      <pc:sldChg chg="del">
        <pc:chgData name="Chandra Shaker Arrabotu" userId="9fa7441b53866eab" providerId="LiveId" clId="{A316D7F4-BF1C-4F25-A748-327D4A1C10D4}" dt="2020-08-25T18:56:49.453" v="71" actId="47"/>
        <pc:sldMkLst>
          <pc:docMk/>
          <pc:sldMk cId="0" sldId="353"/>
        </pc:sldMkLst>
      </pc:sldChg>
      <pc:sldChg chg="del">
        <pc:chgData name="Chandra Shaker Arrabotu" userId="9fa7441b53866eab" providerId="LiveId" clId="{A316D7F4-BF1C-4F25-A748-327D4A1C10D4}" dt="2020-08-25T18:56:49.509" v="72" actId="47"/>
        <pc:sldMkLst>
          <pc:docMk/>
          <pc:sldMk cId="0" sldId="354"/>
        </pc:sldMkLst>
      </pc:sldChg>
      <pc:sldChg chg="del">
        <pc:chgData name="Chandra Shaker Arrabotu" userId="9fa7441b53866eab" providerId="LiveId" clId="{A316D7F4-BF1C-4F25-A748-327D4A1C10D4}" dt="2020-08-25T18:56:49.537" v="73" actId="47"/>
        <pc:sldMkLst>
          <pc:docMk/>
          <pc:sldMk cId="0" sldId="355"/>
        </pc:sldMkLst>
      </pc:sldChg>
      <pc:sldChg chg="del">
        <pc:chgData name="Chandra Shaker Arrabotu" userId="9fa7441b53866eab" providerId="LiveId" clId="{A316D7F4-BF1C-4F25-A748-327D4A1C10D4}" dt="2020-08-25T18:56:50.036" v="74" actId="47"/>
        <pc:sldMkLst>
          <pc:docMk/>
          <pc:sldMk cId="0" sldId="356"/>
        </pc:sldMkLst>
      </pc:sldChg>
      <pc:sldChg chg="del">
        <pc:chgData name="Chandra Shaker Arrabotu" userId="9fa7441b53866eab" providerId="LiveId" clId="{A316D7F4-BF1C-4F25-A748-327D4A1C10D4}" dt="2020-08-25T18:56:50.406" v="75" actId="47"/>
        <pc:sldMkLst>
          <pc:docMk/>
          <pc:sldMk cId="0" sldId="357"/>
        </pc:sldMkLst>
      </pc:sldChg>
      <pc:sldChg chg="del">
        <pc:chgData name="Chandra Shaker Arrabotu" userId="9fa7441b53866eab" providerId="LiveId" clId="{A316D7F4-BF1C-4F25-A748-327D4A1C10D4}" dt="2020-08-25T18:56:50.657" v="76" actId="47"/>
        <pc:sldMkLst>
          <pc:docMk/>
          <pc:sldMk cId="0" sldId="358"/>
        </pc:sldMkLst>
      </pc:sldChg>
      <pc:sldChg chg="del">
        <pc:chgData name="Chandra Shaker Arrabotu" userId="9fa7441b53866eab" providerId="LiveId" clId="{A316D7F4-BF1C-4F25-A748-327D4A1C10D4}" dt="2020-08-25T18:56:50.860" v="77" actId="47"/>
        <pc:sldMkLst>
          <pc:docMk/>
          <pc:sldMk cId="0" sldId="359"/>
        </pc:sldMkLst>
      </pc:sldChg>
      <pc:sldChg chg="del">
        <pc:chgData name="Chandra Shaker Arrabotu" userId="9fa7441b53866eab" providerId="LiveId" clId="{A316D7F4-BF1C-4F25-A748-327D4A1C10D4}" dt="2020-08-25T18:56:51.088" v="78" actId="47"/>
        <pc:sldMkLst>
          <pc:docMk/>
          <pc:sldMk cId="0" sldId="360"/>
        </pc:sldMkLst>
      </pc:sldChg>
      <pc:sldChg chg="del">
        <pc:chgData name="Chandra Shaker Arrabotu" userId="9fa7441b53866eab" providerId="LiveId" clId="{A316D7F4-BF1C-4F25-A748-327D4A1C10D4}" dt="2020-08-25T18:56:51.324" v="79" actId="47"/>
        <pc:sldMkLst>
          <pc:docMk/>
          <pc:sldMk cId="0" sldId="361"/>
        </pc:sldMkLst>
      </pc:sldChg>
      <pc:sldChg chg="del">
        <pc:chgData name="Chandra Shaker Arrabotu" userId="9fa7441b53866eab" providerId="LiveId" clId="{A316D7F4-BF1C-4F25-A748-327D4A1C10D4}" dt="2020-08-25T18:56:51.567" v="80" actId="47"/>
        <pc:sldMkLst>
          <pc:docMk/>
          <pc:sldMk cId="0" sldId="362"/>
        </pc:sldMkLst>
      </pc:sldChg>
      <pc:sldChg chg="del">
        <pc:chgData name="Chandra Shaker Arrabotu" userId="9fa7441b53866eab" providerId="LiveId" clId="{A316D7F4-BF1C-4F25-A748-327D4A1C10D4}" dt="2020-08-25T18:56:51.883" v="81" actId="47"/>
        <pc:sldMkLst>
          <pc:docMk/>
          <pc:sldMk cId="0" sldId="363"/>
        </pc:sldMkLst>
      </pc:sldChg>
      <pc:sldChg chg="del">
        <pc:chgData name="Chandra Shaker Arrabotu" userId="9fa7441b53866eab" providerId="LiveId" clId="{A316D7F4-BF1C-4F25-A748-327D4A1C10D4}" dt="2020-08-25T18:56:52.207" v="82" actId="47"/>
        <pc:sldMkLst>
          <pc:docMk/>
          <pc:sldMk cId="0" sldId="364"/>
        </pc:sldMkLst>
      </pc:sldChg>
      <pc:sldChg chg="del">
        <pc:chgData name="Chandra Shaker Arrabotu" userId="9fa7441b53866eab" providerId="LiveId" clId="{A316D7F4-BF1C-4F25-A748-327D4A1C10D4}" dt="2020-08-25T18:56:52.586" v="83" actId="47"/>
        <pc:sldMkLst>
          <pc:docMk/>
          <pc:sldMk cId="0" sldId="365"/>
        </pc:sldMkLst>
      </pc:sldChg>
      <pc:sldChg chg="del">
        <pc:chgData name="Chandra Shaker Arrabotu" userId="9fa7441b53866eab" providerId="LiveId" clId="{A316D7F4-BF1C-4F25-A748-327D4A1C10D4}" dt="2020-08-25T18:56:53.073" v="84" actId="47"/>
        <pc:sldMkLst>
          <pc:docMk/>
          <pc:sldMk cId="0" sldId="366"/>
        </pc:sldMkLst>
      </pc:sldChg>
      <pc:sldChg chg="del">
        <pc:chgData name="Chandra Shaker Arrabotu" userId="9fa7441b53866eab" providerId="LiveId" clId="{A316D7F4-BF1C-4F25-A748-327D4A1C10D4}" dt="2020-08-25T18:56:53.592" v="85" actId="47"/>
        <pc:sldMkLst>
          <pc:docMk/>
          <pc:sldMk cId="0" sldId="367"/>
        </pc:sldMkLst>
      </pc:sldChg>
      <pc:sldChg chg="del">
        <pc:chgData name="Chandra Shaker Arrabotu" userId="9fa7441b53866eab" providerId="LiveId" clId="{A316D7F4-BF1C-4F25-A748-327D4A1C10D4}" dt="2020-08-25T18:56:53.919" v="86" actId="47"/>
        <pc:sldMkLst>
          <pc:docMk/>
          <pc:sldMk cId="0" sldId="368"/>
        </pc:sldMkLst>
      </pc:sldChg>
      <pc:sldChg chg="del">
        <pc:chgData name="Chandra Shaker Arrabotu" userId="9fa7441b53866eab" providerId="LiveId" clId="{A316D7F4-BF1C-4F25-A748-327D4A1C10D4}" dt="2020-08-25T18:56:54.191" v="87" actId="47"/>
        <pc:sldMkLst>
          <pc:docMk/>
          <pc:sldMk cId="0" sldId="369"/>
        </pc:sldMkLst>
      </pc:sldChg>
      <pc:sldChg chg="del">
        <pc:chgData name="Chandra Shaker Arrabotu" userId="9fa7441b53866eab" providerId="LiveId" clId="{A316D7F4-BF1C-4F25-A748-327D4A1C10D4}" dt="2020-08-25T18:56:54.488" v="88" actId="47"/>
        <pc:sldMkLst>
          <pc:docMk/>
          <pc:sldMk cId="0" sldId="370"/>
        </pc:sldMkLst>
      </pc:sldChg>
      <pc:sldChg chg="del">
        <pc:chgData name="Chandra Shaker Arrabotu" userId="9fa7441b53866eab" providerId="LiveId" clId="{A316D7F4-BF1C-4F25-A748-327D4A1C10D4}" dt="2020-08-25T18:56:54.677" v="89" actId="47"/>
        <pc:sldMkLst>
          <pc:docMk/>
          <pc:sldMk cId="0" sldId="371"/>
        </pc:sldMkLst>
      </pc:sldChg>
      <pc:sldChg chg="del">
        <pc:chgData name="Chandra Shaker Arrabotu" userId="9fa7441b53866eab" providerId="LiveId" clId="{A316D7F4-BF1C-4F25-A748-327D4A1C10D4}" dt="2020-08-25T18:56:54.990" v="90" actId="47"/>
        <pc:sldMkLst>
          <pc:docMk/>
          <pc:sldMk cId="0" sldId="372"/>
        </pc:sldMkLst>
      </pc:sldChg>
      <pc:sldChg chg="del">
        <pc:chgData name="Chandra Shaker Arrabotu" userId="9fa7441b53866eab" providerId="LiveId" clId="{A316D7F4-BF1C-4F25-A748-327D4A1C10D4}" dt="2020-08-25T18:56:55.272" v="91" actId="47"/>
        <pc:sldMkLst>
          <pc:docMk/>
          <pc:sldMk cId="0" sldId="373"/>
        </pc:sldMkLst>
      </pc:sldChg>
      <pc:sldChg chg="del">
        <pc:chgData name="Chandra Shaker Arrabotu" userId="9fa7441b53866eab" providerId="LiveId" clId="{A316D7F4-BF1C-4F25-A748-327D4A1C10D4}" dt="2020-08-25T18:56:55.490" v="92" actId="47"/>
        <pc:sldMkLst>
          <pc:docMk/>
          <pc:sldMk cId="0" sldId="374"/>
        </pc:sldMkLst>
      </pc:sldChg>
      <pc:sldChg chg="add del">
        <pc:chgData name="Chandra Shaker Arrabotu" userId="9fa7441b53866eab" providerId="LiveId" clId="{A316D7F4-BF1C-4F25-A748-327D4A1C10D4}" dt="2020-08-25T18:57:04.457" v="99" actId="47"/>
        <pc:sldMkLst>
          <pc:docMk/>
          <pc:sldMk cId="0" sldId="37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B7306C-AF86-4D9D-98F7-7276A8A668A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6E37B028-3632-4155-926B-BB028C41BB2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07BE24D-4DCC-4F9A-8653-2E9C91179AF6}" type="datetimeFigureOut">
              <a:rPr lang="en-US"/>
              <a:pPr>
                <a:defRPr/>
              </a:pPr>
              <a:t>8/26/2020</a:t>
            </a:fld>
            <a:endParaRPr lang="en-US"/>
          </a:p>
        </p:txBody>
      </p:sp>
      <p:sp>
        <p:nvSpPr>
          <p:cNvPr id="4" name="Slide Image Placeholder 3">
            <a:extLst>
              <a:ext uri="{FF2B5EF4-FFF2-40B4-BE49-F238E27FC236}">
                <a16:creationId xmlns:a16="http://schemas.microsoft.com/office/drawing/2014/main" id="{1897AAB3-1553-410F-BFA6-6A525CB31A7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5545B524-FFCC-4FA4-9AF9-E0A53F28C8F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65630056-D7F2-4F3D-B3EB-B26B99A91FC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48D45890-EC85-4971-B398-9298DB91E43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123DCE8C-F29B-4100-BF08-BA906600010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0000FF"/>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a:extLst>
              <a:ext uri="{FF2B5EF4-FFF2-40B4-BE49-F238E27FC236}">
                <a16:creationId xmlns:a16="http://schemas.microsoft.com/office/drawing/2014/main" id="{300E7756-F580-4228-AABA-1DB60C793A63}"/>
              </a:ext>
            </a:extLst>
          </p:cNvPr>
          <p:cNvSpPr>
            <a:spLocks noGrp="1"/>
          </p:cNvSpPr>
          <p:nvPr>
            <p:ph type="dt" sz="half" idx="10"/>
          </p:nvPr>
        </p:nvSpPr>
        <p:spPr/>
        <p:txBody>
          <a:bodyPr/>
          <a:lstStyle>
            <a:lvl1pPr>
              <a:defRPr/>
            </a:lvl1pPr>
          </a:lstStyle>
          <a:p>
            <a:pPr>
              <a:defRPr/>
            </a:pPr>
            <a:fld id="{94F56D19-9850-44D9-88DF-793C60552693}" type="datetime3">
              <a:rPr lang="en-US"/>
              <a:pPr>
                <a:defRPr/>
              </a:pPr>
              <a:t>26 August 2020</a:t>
            </a:fld>
            <a:endParaRPr lang="en-US"/>
          </a:p>
        </p:txBody>
      </p:sp>
      <p:sp>
        <p:nvSpPr>
          <p:cNvPr id="5" name="Footer Placeholder 4">
            <a:extLst>
              <a:ext uri="{FF2B5EF4-FFF2-40B4-BE49-F238E27FC236}">
                <a16:creationId xmlns:a16="http://schemas.microsoft.com/office/drawing/2014/main" id="{5402FC0D-F5AF-46B1-98FA-4FB3B17107E7}"/>
              </a:ext>
            </a:extLst>
          </p:cNvPr>
          <p:cNvSpPr>
            <a:spLocks noGrp="1"/>
          </p:cNvSpPr>
          <p:nvPr>
            <p:ph type="ftr" sz="quarter" idx="11"/>
          </p:nvPr>
        </p:nvSpPr>
        <p:spPr/>
        <p:txBody>
          <a:bodyPr/>
          <a:lstStyle>
            <a:lvl1pPr>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1B5B057B-FB31-4D88-8EA5-3AAF4208CA21}"/>
              </a:ext>
            </a:extLst>
          </p:cNvPr>
          <p:cNvSpPr>
            <a:spLocks noGrp="1"/>
          </p:cNvSpPr>
          <p:nvPr>
            <p:ph type="sldNum" sz="quarter" idx="12"/>
          </p:nvPr>
        </p:nvSpPr>
        <p:spPr/>
        <p:txBody>
          <a:bodyPr/>
          <a:lstStyle>
            <a:lvl1pPr>
              <a:defRPr/>
            </a:lvl1pPr>
          </a:lstStyle>
          <a:p>
            <a:pPr>
              <a:defRPr/>
            </a:pPr>
            <a:fld id="{62C49675-B15C-4187-BD0C-B92617F305D9}" type="slidenum">
              <a:rPr lang="en-US" altLang="en-US"/>
              <a:pPr>
                <a:defRPr/>
              </a:pPr>
              <a:t>‹#›</a:t>
            </a:fld>
            <a:endParaRPr lang="en-US" altLang="en-US"/>
          </a:p>
        </p:txBody>
      </p:sp>
    </p:spTree>
    <p:extLst>
      <p:ext uri="{BB962C8B-B14F-4D97-AF65-F5344CB8AC3E}">
        <p14:creationId xmlns:p14="http://schemas.microsoft.com/office/powerpoint/2010/main" val="412973352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D3CF3E-486F-4981-A334-ED1E40FC1960}"/>
              </a:ext>
            </a:extLst>
          </p:cNvPr>
          <p:cNvSpPr>
            <a:spLocks noGrp="1"/>
          </p:cNvSpPr>
          <p:nvPr>
            <p:ph type="dt" sz="half" idx="10"/>
          </p:nvPr>
        </p:nvSpPr>
        <p:spPr/>
        <p:txBody>
          <a:bodyPr/>
          <a:lstStyle>
            <a:lvl1pPr>
              <a:defRPr/>
            </a:lvl1pPr>
          </a:lstStyle>
          <a:p>
            <a:pPr>
              <a:defRPr/>
            </a:pPr>
            <a:fld id="{EBD62804-9039-4019-85B2-711208E436D1}" type="datetime3">
              <a:rPr lang="en-US"/>
              <a:pPr>
                <a:defRPr/>
              </a:pPr>
              <a:t>26 August 2020</a:t>
            </a:fld>
            <a:endParaRPr lang="en-US"/>
          </a:p>
        </p:txBody>
      </p:sp>
      <p:sp>
        <p:nvSpPr>
          <p:cNvPr id="5" name="Footer Placeholder 4">
            <a:extLst>
              <a:ext uri="{FF2B5EF4-FFF2-40B4-BE49-F238E27FC236}">
                <a16:creationId xmlns:a16="http://schemas.microsoft.com/office/drawing/2014/main" id="{00E49DA9-3C10-44E2-A5B4-BA43AFD6A730}"/>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079B2CE6-53A1-4506-9667-BED9AACCDC16}"/>
              </a:ext>
            </a:extLst>
          </p:cNvPr>
          <p:cNvSpPr>
            <a:spLocks noGrp="1"/>
          </p:cNvSpPr>
          <p:nvPr>
            <p:ph type="sldNum" sz="quarter" idx="12"/>
          </p:nvPr>
        </p:nvSpPr>
        <p:spPr/>
        <p:txBody>
          <a:bodyPr/>
          <a:lstStyle>
            <a:lvl1pPr>
              <a:defRPr/>
            </a:lvl1pPr>
          </a:lstStyle>
          <a:p>
            <a:pPr>
              <a:defRPr/>
            </a:pPr>
            <a:fld id="{F3E18E1E-4782-421E-86E6-8CE6F59033F2}" type="slidenum">
              <a:rPr lang="en-US" altLang="en-US"/>
              <a:pPr>
                <a:defRPr/>
              </a:pPr>
              <a:t>‹#›</a:t>
            </a:fld>
            <a:endParaRPr lang="en-US" altLang="en-US"/>
          </a:p>
        </p:txBody>
      </p:sp>
    </p:spTree>
    <p:extLst>
      <p:ext uri="{BB962C8B-B14F-4D97-AF65-F5344CB8AC3E}">
        <p14:creationId xmlns:p14="http://schemas.microsoft.com/office/powerpoint/2010/main" val="3421244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C54D77-2677-4570-B783-A560F7ED25DF}"/>
              </a:ext>
            </a:extLst>
          </p:cNvPr>
          <p:cNvSpPr>
            <a:spLocks noGrp="1"/>
          </p:cNvSpPr>
          <p:nvPr>
            <p:ph type="dt" sz="half" idx="10"/>
          </p:nvPr>
        </p:nvSpPr>
        <p:spPr/>
        <p:txBody>
          <a:bodyPr/>
          <a:lstStyle>
            <a:lvl1pPr>
              <a:defRPr/>
            </a:lvl1pPr>
          </a:lstStyle>
          <a:p>
            <a:pPr>
              <a:defRPr/>
            </a:pPr>
            <a:fld id="{539F726E-C41A-4EF9-AA23-5BFBFF599867}" type="datetime3">
              <a:rPr lang="en-US"/>
              <a:pPr>
                <a:defRPr/>
              </a:pPr>
              <a:t>26 August 2020</a:t>
            </a:fld>
            <a:endParaRPr lang="en-US"/>
          </a:p>
        </p:txBody>
      </p:sp>
      <p:sp>
        <p:nvSpPr>
          <p:cNvPr id="5" name="Footer Placeholder 4">
            <a:extLst>
              <a:ext uri="{FF2B5EF4-FFF2-40B4-BE49-F238E27FC236}">
                <a16:creationId xmlns:a16="http://schemas.microsoft.com/office/drawing/2014/main" id="{B4A4FDF6-EA03-4A99-B7CF-8B4C4E0F527A}"/>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44E5523E-D7D5-46A0-903A-CBE4AAF388F8}"/>
              </a:ext>
            </a:extLst>
          </p:cNvPr>
          <p:cNvSpPr>
            <a:spLocks noGrp="1"/>
          </p:cNvSpPr>
          <p:nvPr>
            <p:ph type="sldNum" sz="quarter" idx="12"/>
          </p:nvPr>
        </p:nvSpPr>
        <p:spPr/>
        <p:txBody>
          <a:bodyPr/>
          <a:lstStyle>
            <a:lvl1pPr>
              <a:defRPr/>
            </a:lvl1pPr>
          </a:lstStyle>
          <a:p>
            <a:pPr>
              <a:defRPr/>
            </a:pPr>
            <a:fld id="{067DAE5F-BB77-406D-8D76-81515189239D}" type="slidenum">
              <a:rPr lang="en-US" altLang="en-US"/>
              <a:pPr>
                <a:defRPr/>
              </a:pPr>
              <a:t>‹#›</a:t>
            </a:fld>
            <a:endParaRPr lang="en-US" altLang="en-US"/>
          </a:p>
        </p:txBody>
      </p:sp>
    </p:spTree>
    <p:extLst>
      <p:ext uri="{BB962C8B-B14F-4D97-AF65-F5344CB8AC3E}">
        <p14:creationId xmlns:p14="http://schemas.microsoft.com/office/powerpoint/2010/main" val="2945967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CD2D61-EF88-4146-80C1-1445AD343DB5}"/>
              </a:ext>
            </a:extLst>
          </p:cNvPr>
          <p:cNvSpPr/>
          <p:nvPr userDrawn="1"/>
        </p:nvSpPr>
        <p:spPr>
          <a:xfrm>
            <a:off x="0" y="6461125"/>
            <a:ext cx="9144000" cy="381000"/>
          </a:xfrm>
          <a:prstGeom prst="rect">
            <a:avLst/>
          </a:prstGeom>
          <a:solidFill>
            <a:srgbClr val="13075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1" dirty="0">
              <a:solidFill>
                <a:srgbClr val="FFC000"/>
              </a:solidFill>
            </a:endParaRPr>
          </a:p>
        </p:txBody>
      </p:sp>
      <p:cxnSp>
        <p:nvCxnSpPr>
          <p:cNvPr id="5" name="Straight Connector 4">
            <a:extLst>
              <a:ext uri="{FF2B5EF4-FFF2-40B4-BE49-F238E27FC236}">
                <a16:creationId xmlns:a16="http://schemas.microsoft.com/office/drawing/2014/main" id="{AF338B42-EA36-472B-9DAF-4A7D10B25AA2}"/>
              </a:ext>
            </a:extLst>
          </p:cNvPr>
          <p:cNvCxnSpPr/>
          <p:nvPr/>
        </p:nvCxnSpPr>
        <p:spPr>
          <a:xfrm>
            <a:off x="0" y="1219200"/>
            <a:ext cx="9144000" cy="1588"/>
          </a:xfrm>
          <a:prstGeom prst="line">
            <a:avLst/>
          </a:prstGeom>
          <a:ln/>
        </p:spPr>
        <p:style>
          <a:lnRef idx="3">
            <a:schemeClr val="accent6"/>
          </a:lnRef>
          <a:fillRef idx="0">
            <a:schemeClr val="accent6"/>
          </a:fillRef>
          <a:effectRef idx="2">
            <a:schemeClr val="accent6"/>
          </a:effectRef>
          <a:fontRef idx="minor">
            <a:schemeClr val="tx1"/>
          </a:fontRef>
        </p:style>
      </p:cxnSp>
      <p:sp>
        <p:nvSpPr>
          <p:cNvPr id="2" name="Title 1"/>
          <p:cNvSpPr>
            <a:spLocks noGrp="1"/>
          </p:cNvSpPr>
          <p:nvPr>
            <p:ph type="title"/>
          </p:nvPr>
        </p:nvSpPr>
        <p:spPr>
          <a:xfrm>
            <a:off x="457200" y="14287"/>
            <a:ext cx="8229600" cy="1143000"/>
          </a:xfrm>
        </p:spPr>
        <p:txBody>
          <a:bodyPr/>
          <a:lstStyle>
            <a:lvl1pPr>
              <a:defRPr sz="3600" b="1">
                <a:solidFill>
                  <a:srgbClr val="0000FF"/>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buNone/>
              <a:defRPr>
                <a:solidFill>
                  <a:schemeClr val="tx1">
                    <a:lumMod val="95000"/>
                    <a:lumOff val="5000"/>
                  </a:schemeClr>
                </a:solidFill>
                <a:latin typeface="Arial" pitchFamily="34" charset="0"/>
                <a:cs typeface="Arial" pitchFamily="34" charset="0"/>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endParaRPr lang="en-US" dirty="0"/>
          </a:p>
        </p:txBody>
      </p:sp>
      <p:sp>
        <p:nvSpPr>
          <p:cNvPr id="6" name="Date Placeholder 3">
            <a:extLst>
              <a:ext uri="{FF2B5EF4-FFF2-40B4-BE49-F238E27FC236}">
                <a16:creationId xmlns:a16="http://schemas.microsoft.com/office/drawing/2014/main" id="{20BDD4D3-A9F3-4EFA-A306-0A37961AC000}"/>
              </a:ext>
            </a:extLst>
          </p:cNvPr>
          <p:cNvSpPr>
            <a:spLocks noGrp="1"/>
          </p:cNvSpPr>
          <p:nvPr>
            <p:ph type="dt" sz="half" idx="10"/>
          </p:nvPr>
        </p:nvSpPr>
        <p:spPr>
          <a:xfrm>
            <a:off x="457200" y="6492875"/>
            <a:ext cx="2133600" cy="365125"/>
          </a:xfrm>
        </p:spPr>
        <p:txBody>
          <a:bodyPr/>
          <a:lstStyle>
            <a:lvl1pPr>
              <a:defRPr sz="1400" b="1">
                <a:solidFill>
                  <a:srgbClr val="FFC000"/>
                </a:solidFill>
                <a:latin typeface="Times New Roman" pitchFamily="18" charset="0"/>
                <a:cs typeface="Times New Roman" pitchFamily="18" charset="0"/>
              </a:defRPr>
            </a:lvl1pPr>
          </a:lstStyle>
          <a:p>
            <a:pPr>
              <a:defRPr/>
            </a:pPr>
            <a:fld id="{9B1D1802-9932-4B5A-8705-25E3EE0481E4}" type="datetime3">
              <a:rPr lang="en-US"/>
              <a:pPr>
                <a:defRPr/>
              </a:pPr>
              <a:t>26 August 2020</a:t>
            </a:fld>
            <a:endParaRPr lang="en-US" dirty="0"/>
          </a:p>
        </p:txBody>
      </p:sp>
      <p:sp>
        <p:nvSpPr>
          <p:cNvPr id="7" name="Footer Placeholder 4">
            <a:extLst>
              <a:ext uri="{FF2B5EF4-FFF2-40B4-BE49-F238E27FC236}">
                <a16:creationId xmlns:a16="http://schemas.microsoft.com/office/drawing/2014/main" id="{F0544A7A-3954-45C8-8E48-CA495FE3889A}"/>
              </a:ext>
            </a:extLst>
          </p:cNvPr>
          <p:cNvSpPr>
            <a:spLocks noGrp="1"/>
          </p:cNvSpPr>
          <p:nvPr>
            <p:ph type="ftr" sz="quarter" idx="11"/>
          </p:nvPr>
        </p:nvSpPr>
        <p:spPr>
          <a:xfrm>
            <a:off x="3124200" y="6478588"/>
            <a:ext cx="2895600" cy="365125"/>
          </a:xfrm>
        </p:spPr>
        <p:txBody>
          <a:bodyPr/>
          <a:lstStyle>
            <a:lvl1pPr>
              <a:defRPr sz="1400" b="1">
                <a:solidFill>
                  <a:srgbClr val="FFC000"/>
                </a:solidFill>
                <a:latin typeface="Times New Roman" pitchFamily="18" charset="0"/>
                <a:cs typeface="Times New Roman" pitchFamily="18" charset="0"/>
              </a:defRPr>
            </a:lvl1pPr>
          </a:lstStyle>
          <a:p>
            <a:pPr>
              <a:defRPr/>
            </a:pPr>
            <a:r>
              <a:rPr lang="en-US"/>
              <a:t>Embedded System Design</a:t>
            </a:r>
            <a:endParaRPr lang="en-US" dirty="0"/>
          </a:p>
        </p:txBody>
      </p:sp>
      <p:sp>
        <p:nvSpPr>
          <p:cNvPr id="8" name="Slide Number Placeholder 5">
            <a:extLst>
              <a:ext uri="{FF2B5EF4-FFF2-40B4-BE49-F238E27FC236}">
                <a16:creationId xmlns:a16="http://schemas.microsoft.com/office/drawing/2014/main" id="{4E15EEA2-EE57-4A01-BCDE-A43C350AEF3C}"/>
              </a:ext>
            </a:extLst>
          </p:cNvPr>
          <p:cNvSpPr>
            <a:spLocks noGrp="1"/>
          </p:cNvSpPr>
          <p:nvPr>
            <p:ph type="sldNum" sz="quarter" idx="12"/>
          </p:nvPr>
        </p:nvSpPr>
        <p:spPr>
          <a:xfrm>
            <a:off x="7239000" y="6437313"/>
            <a:ext cx="1752600" cy="365125"/>
          </a:xfrm>
        </p:spPr>
        <p:txBody>
          <a:bodyPr/>
          <a:lstStyle>
            <a:lvl1pPr>
              <a:defRPr b="1">
                <a:solidFill>
                  <a:srgbClr val="FFC000"/>
                </a:solidFill>
                <a:latin typeface="Arial" panose="020B0604020202020204" pitchFamily="34" charset="0"/>
                <a:cs typeface="Arial" panose="020B0604020202020204" pitchFamily="34" charset="0"/>
              </a:defRPr>
            </a:lvl1pPr>
          </a:lstStyle>
          <a:p>
            <a:pPr>
              <a:defRPr/>
            </a:pPr>
            <a:fld id="{CCED54F5-BB26-4F64-B897-FB9B520E2075}" type="slidenum">
              <a:rPr lang="en-US" altLang="en-US"/>
              <a:pPr>
                <a:defRPr/>
              </a:pPr>
              <a:t>‹#›</a:t>
            </a:fld>
            <a:endParaRPr lang="en-US" altLang="en-US"/>
          </a:p>
        </p:txBody>
      </p:sp>
    </p:spTree>
    <p:extLst>
      <p:ext uri="{BB962C8B-B14F-4D97-AF65-F5344CB8AC3E}">
        <p14:creationId xmlns:p14="http://schemas.microsoft.com/office/powerpoint/2010/main" val="793173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8FB7A7-3464-4A54-8D3B-0152C530B0F5}"/>
              </a:ext>
            </a:extLst>
          </p:cNvPr>
          <p:cNvSpPr>
            <a:spLocks noGrp="1"/>
          </p:cNvSpPr>
          <p:nvPr>
            <p:ph type="dt" sz="half" idx="10"/>
          </p:nvPr>
        </p:nvSpPr>
        <p:spPr/>
        <p:txBody>
          <a:bodyPr/>
          <a:lstStyle>
            <a:lvl1pPr>
              <a:defRPr>
                <a:solidFill>
                  <a:srgbClr val="FFFF00"/>
                </a:solidFill>
              </a:defRPr>
            </a:lvl1pPr>
          </a:lstStyle>
          <a:p>
            <a:pPr>
              <a:defRPr/>
            </a:pPr>
            <a:fld id="{696E5DCC-E42B-4DF1-BF47-A461321209B7}" type="datetime3">
              <a:rPr lang="en-US"/>
              <a:pPr>
                <a:defRPr/>
              </a:pPr>
              <a:t>26 August 2020</a:t>
            </a:fld>
            <a:endParaRPr lang="en-US" dirty="0"/>
          </a:p>
        </p:txBody>
      </p:sp>
      <p:sp>
        <p:nvSpPr>
          <p:cNvPr id="5" name="Footer Placeholder 4">
            <a:extLst>
              <a:ext uri="{FF2B5EF4-FFF2-40B4-BE49-F238E27FC236}">
                <a16:creationId xmlns:a16="http://schemas.microsoft.com/office/drawing/2014/main" id="{B7A4585C-7E8E-41F9-BB1B-0F77485DE0DE}"/>
              </a:ext>
            </a:extLst>
          </p:cNvPr>
          <p:cNvSpPr>
            <a:spLocks noGrp="1"/>
          </p:cNvSpPr>
          <p:nvPr>
            <p:ph type="ftr" sz="quarter" idx="11"/>
          </p:nvPr>
        </p:nvSpPr>
        <p:spPr/>
        <p:txBody>
          <a:bodyPr/>
          <a:lstStyle>
            <a:lvl1pPr>
              <a:defRPr>
                <a:solidFill>
                  <a:srgbClr val="FFFF00"/>
                </a:solidFill>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4C0778AE-2798-422D-AB19-FA586B014442}"/>
              </a:ext>
            </a:extLst>
          </p:cNvPr>
          <p:cNvSpPr>
            <a:spLocks noGrp="1"/>
          </p:cNvSpPr>
          <p:nvPr>
            <p:ph type="sldNum" sz="quarter" idx="12"/>
          </p:nvPr>
        </p:nvSpPr>
        <p:spPr/>
        <p:txBody>
          <a:bodyPr/>
          <a:lstStyle>
            <a:lvl1pPr>
              <a:defRPr/>
            </a:lvl1pPr>
          </a:lstStyle>
          <a:p>
            <a:pPr>
              <a:defRPr/>
            </a:pPr>
            <a:fld id="{688AAE35-F890-4787-B5CE-4AC8DD6AB29C}" type="slidenum">
              <a:rPr lang="en-US" altLang="en-US"/>
              <a:pPr>
                <a:defRPr/>
              </a:pPr>
              <a:t>‹#›</a:t>
            </a:fld>
            <a:endParaRPr lang="en-US" altLang="en-US"/>
          </a:p>
        </p:txBody>
      </p:sp>
    </p:spTree>
    <p:extLst>
      <p:ext uri="{BB962C8B-B14F-4D97-AF65-F5344CB8AC3E}">
        <p14:creationId xmlns:p14="http://schemas.microsoft.com/office/powerpoint/2010/main" val="276154082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FF"/>
                </a:solidFill>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6E743581-AAD4-41F2-A020-756D13BB868D}"/>
              </a:ext>
            </a:extLst>
          </p:cNvPr>
          <p:cNvSpPr>
            <a:spLocks noGrp="1"/>
          </p:cNvSpPr>
          <p:nvPr>
            <p:ph type="dt" sz="half" idx="10"/>
          </p:nvPr>
        </p:nvSpPr>
        <p:spPr/>
        <p:txBody>
          <a:bodyPr/>
          <a:lstStyle>
            <a:lvl1pPr>
              <a:defRPr/>
            </a:lvl1pPr>
          </a:lstStyle>
          <a:p>
            <a:pPr>
              <a:defRPr/>
            </a:pPr>
            <a:fld id="{8D1A940D-ED97-49B4-9480-684F292C55F5}" type="datetime3">
              <a:rPr lang="en-US"/>
              <a:pPr>
                <a:defRPr/>
              </a:pPr>
              <a:t>26 August 2020</a:t>
            </a:fld>
            <a:endParaRPr lang="en-US" dirty="0"/>
          </a:p>
        </p:txBody>
      </p:sp>
      <p:sp>
        <p:nvSpPr>
          <p:cNvPr id="6" name="Footer Placeholder 4">
            <a:extLst>
              <a:ext uri="{FF2B5EF4-FFF2-40B4-BE49-F238E27FC236}">
                <a16:creationId xmlns:a16="http://schemas.microsoft.com/office/drawing/2014/main" id="{F692BEE5-1617-49C5-8A05-5AC800E1B530}"/>
              </a:ext>
            </a:extLst>
          </p:cNvPr>
          <p:cNvSpPr>
            <a:spLocks noGrp="1"/>
          </p:cNvSpPr>
          <p:nvPr>
            <p:ph type="ftr" sz="quarter" idx="11"/>
          </p:nvPr>
        </p:nvSpPr>
        <p:spPr/>
        <p:txBody>
          <a:bodyPr/>
          <a:lstStyle>
            <a:lvl1pPr>
              <a:defRPr/>
            </a:lvl1pPr>
          </a:lstStyle>
          <a:p>
            <a:pPr>
              <a:defRPr/>
            </a:pPr>
            <a:r>
              <a:rPr lang="en-US"/>
              <a:t>Embedded System Design</a:t>
            </a:r>
          </a:p>
        </p:txBody>
      </p:sp>
      <p:sp>
        <p:nvSpPr>
          <p:cNvPr id="7" name="Slide Number Placeholder 5">
            <a:extLst>
              <a:ext uri="{FF2B5EF4-FFF2-40B4-BE49-F238E27FC236}">
                <a16:creationId xmlns:a16="http://schemas.microsoft.com/office/drawing/2014/main" id="{9BE03514-55E4-4BD5-A156-D1011C7E8F1D}"/>
              </a:ext>
            </a:extLst>
          </p:cNvPr>
          <p:cNvSpPr>
            <a:spLocks noGrp="1"/>
          </p:cNvSpPr>
          <p:nvPr>
            <p:ph type="sldNum" sz="quarter" idx="12"/>
          </p:nvPr>
        </p:nvSpPr>
        <p:spPr/>
        <p:txBody>
          <a:bodyPr/>
          <a:lstStyle>
            <a:lvl1pPr>
              <a:defRPr/>
            </a:lvl1pPr>
          </a:lstStyle>
          <a:p>
            <a:pPr>
              <a:defRPr/>
            </a:pPr>
            <a:fld id="{298F7783-8179-461B-AC9C-BF2B5C1FA158}" type="slidenum">
              <a:rPr lang="en-US" altLang="en-US"/>
              <a:pPr>
                <a:defRPr/>
              </a:pPr>
              <a:t>‹#›</a:t>
            </a:fld>
            <a:endParaRPr lang="en-US" altLang="en-US"/>
          </a:p>
        </p:txBody>
      </p:sp>
    </p:spTree>
    <p:extLst>
      <p:ext uri="{BB962C8B-B14F-4D97-AF65-F5344CB8AC3E}">
        <p14:creationId xmlns:p14="http://schemas.microsoft.com/office/powerpoint/2010/main" val="1455443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B8F9F740-91A1-45C7-9313-53305C2A644B}"/>
              </a:ext>
            </a:extLst>
          </p:cNvPr>
          <p:cNvSpPr>
            <a:spLocks noGrp="1"/>
          </p:cNvSpPr>
          <p:nvPr>
            <p:ph type="dt" sz="half" idx="10"/>
          </p:nvPr>
        </p:nvSpPr>
        <p:spPr/>
        <p:txBody>
          <a:bodyPr/>
          <a:lstStyle>
            <a:lvl1pPr>
              <a:defRPr/>
            </a:lvl1pPr>
          </a:lstStyle>
          <a:p>
            <a:pPr>
              <a:defRPr/>
            </a:pPr>
            <a:fld id="{6C6F5711-071D-483B-9F9C-3929BC29AFE3}" type="datetime3">
              <a:rPr lang="en-US"/>
              <a:pPr>
                <a:defRPr/>
              </a:pPr>
              <a:t>26 August 2020</a:t>
            </a:fld>
            <a:endParaRPr lang="en-US" dirty="0"/>
          </a:p>
        </p:txBody>
      </p:sp>
      <p:sp>
        <p:nvSpPr>
          <p:cNvPr id="8" name="Footer Placeholder 4">
            <a:extLst>
              <a:ext uri="{FF2B5EF4-FFF2-40B4-BE49-F238E27FC236}">
                <a16:creationId xmlns:a16="http://schemas.microsoft.com/office/drawing/2014/main" id="{A0B097A4-39F6-487F-8D2A-B2C74899194B}"/>
              </a:ext>
            </a:extLst>
          </p:cNvPr>
          <p:cNvSpPr>
            <a:spLocks noGrp="1"/>
          </p:cNvSpPr>
          <p:nvPr>
            <p:ph type="ftr" sz="quarter" idx="11"/>
          </p:nvPr>
        </p:nvSpPr>
        <p:spPr/>
        <p:txBody>
          <a:bodyPr/>
          <a:lstStyle>
            <a:lvl1pPr>
              <a:defRPr/>
            </a:lvl1pPr>
          </a:lstStyle>
          <a:p>
            <a:pPr>
              <a:defRPr/>
            </a:pPr>
            <a:r>
              <a:rPr lang="en-US"/>
              <a:t>Embedded System Design</a:t>
            </a:r>
          </a:p>
        </p:txBody>
      </p:sp>
      <p:sp>
        <p:nvSpPr>
          <p:cNvPr id="9" name="Slide Number Placeholder 5">
            <a:extLst>
              <a:ext uri="{FF2B5EF4-FFF2-40B4-BE49-F238E27FC236}">
                <a16:creationId xmlns:a16="http://schemas.microsoft.com/office/drawing/2014/main" id="{A05A50E6-D95F-4017-A3A1-00B994E3251D}"/>
              </a:ext>
            </a:extLst>
          </p:cNvPr>
          <p:cNvSpPr>
            <a:spLocks noGrp="1"/>
          </p:cNvSpPr>
          <p:nvPr>
            <p:ph type="sldNum" sz="quarter" idx="12"/>
          </p:nvPr>
        </p:nvSpPr>
        <p:spPr/>
        <p:txBody>
          <a:bodyPr/>
          <a:lstStyle>
            <a:lvl1pPr>
              <a:defRPr/>
            </a:lvl1pPr>
          </a:lstStyle>
          <a:p>
            <a:pPr>
              <a:defRPr/>
            </a:pPr>
            <a:fld id="{6FBB565D-6CC4-4C77-A2ED-D30CCE62C742}" type="slidenum">
              <a:rPr lang="en-US" altLang="en-US"/>
              <a:pPr>
                <a:defRPr/>
              </a:pPr>
              <a:t>‹#›</a:t>
            </a:fld>
            <a:endParaRPr lang="en-US" altLang="en-US"/>
          </a:p>
        </p:txBody>
      </p:sp>
    </p:spTree>
    <p:extLst>
      <p:ext uri="{BB962C8B-B14F-4D97-AF65-F5344CB8AC3E}">
        <p14:creationId xmlns:p14="http://schemas.microsoft.com/office/powerpoint/2010/main" val="417346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EF23008E-6495-431F-BF9E-A5644DD9F3A8}"/>
              </a:ext>
            </a:extLst>
          </p:cNvPr>
          <p:cNvSpPr>
            <a:spLocks noGrp="1"/>
          </p:cNvSpPr>
          <p:nvPr>
            <p:ph type="dt" sz="half" idx="10"/>
          </p:nvPr>
        </p:nvSpPr>
        <p:spPr/>
        <p:txBody>
          <a:bodyPr/>
          <a:lstStyle>
            <a:lvl1pPr>
              <a:defRPr/>
            </a:lvl1pPr>
          </a:lstStyle>
          <a:p>
            <a:pPr>
              <a:defRPr/>
            </a:pPr>
            <a:fld id="{91313323-5EF0-45C9-9F32-1DD761AA29DB}" type="datetime3">
              <a:rPr lang="en-US"/>
              <a:pPr>
                <a:defRPr/>
              </a:pPr>
              <a:t>26 August 2020</a:t>
            </a:fld>
            <a:endParaRPr lang="en-US" dirty="0"/>
          </a:p>
        </p:txBody>
      </p:sp>
      <p:sp>
        <p:nvSpPr>
          <p:cNvPr id="4" name="Footer Placeholder 4">
            <a:extLst>
              <a:ext uri="{FF2B5EF4-FFF2-40B4-BE49-F238E27FC236}">
                <a16:creationId xmlns:a16="http://schemas.microsoft.com/office/drawing/2014/main" id="{A9102844-510F-4B72-9478-210F55A06FB6}"/>
              </a:ext>
            </a:extLst>
          </p:cNvPr>
          <p:cNvSpPr>
            <a:spLocks noGrp="1"/>
          </p:cNvSpPr>
          <p:nvPr>
            <p:ph type="ftr" sz="quarter" idx="11"/>
          </p:nvPr>
        </p:nvSpPr>
        <p:spPr/>
        <p:txBody>
          <a:bodyPr/>
          <a:lstStyle>
            <a:lvl1pPr>
              <a:defRPr/>
            </a:lvl1pPr>
          </a:lstStyle>
          <a:p>
            <a:pPr>
              <a:defRPr/>
            </a:pPr>
            <a:r>
              <a:rPr lang="en-US"/>
              <a:t>Embedded System Design</a:t>
            </a:r>
          </a:p>
        </p:txBody>
      </p:sp>
      <p:sp>
        <p:nvSpPr>
          <p:cNvPr id="5" name="Slide Number Placeholder 5">
            <a:extLst>
              <a:ext uri="{FF2B5EF4-FFF2-40B4-BE49-F238E27FC236}">
                <a16:creationId xmlns:a16="http://schemas.microsoft.com/office/drawing/2014/main" id="{441F0AF3-AF69-4E9F-84B0-3CB0FE4E3E9C}"/>
              </a:ext>
            </a:extLst>
          </p:cNvPr>
          <p:cNvSpPr>
            <a:spLocks noGrp="1"/>
          </p:cNvSpPr>
          <p:nvPr>
            <p:ph type="sldNum" sz="quarter" idx="12"/>
          </p:nvPr>
        </p:nvSpPr>
        <p:spPr/>
        <p:txBody>
          <a:bodyPr/>
          <a:lstStyle>
            <a:lvl1pPr>
              <a:defRPr/>
            </a:lvl1pPr>
          </a:lstStyle>
          <a:p>
            <a:pPr>
              <a:defRPr/>
            </a:pPr>
            <a:fld id="{4EA7410E-3EF8-4D99-9B75-47BD5AC00655}" type="slidenum">
              <a:rPr lang="en-US" altLang="en-US"/>
              <a:pPr>
                <a:defRPr/>
              </a:pPr>
              <a:t>‹#›</a:t>
            </a:fld>
            <a:endParaRPr lang="en-US" altLang="en-US"/>
          </a:p>
        </p:txBody>
      </p:sp>
    </p:spTree>
    <p:extLst>
      <p:ext uri="{BB962C8B-B14F-4D97-AF65-F5344CB8AC3E}">
        <p14:creationId xmlns:p14="http://schemas.microsoft.com/office/powerpoint/2010/main" val="1273304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E12DCA0-85FC-4946-9105-E8AD1BFBECDC}"/>
              </a:ext>
            </a:extLst>
          </p:cNvPr>
          <p:cNvSpPr>
            <a:spLocks noGrp="1"/>
          </p:cNvSpPr>
          <p:nvPr>
            <p:ph type="dt" sz="half" idx="10"/>
          </p:nvPr>
        </p:nvSpPr>
        <p:spPr/>
        <p:txBody>
          <a:bodyPr/>
          <a:lstStyle>
            <a:lvl1pPr>
              <a:defRPr/>
            </a:lvl1pPr>
          </a:lstStyle>
          <a:p>
            <a:pPr>
              <a:defRPr/>
            </a:pPr>
            <a:fld id="{DEE40FD3-BD82-48DA-9927-F86A13CC2799}" type="datetime3">
              <a:rPr lang="en-US"/>
              <a:pPr>
                <a:defRPr/>
              </a:pPr>
              <a:t>26 August 2020</a:t>
            </a:fld>
            <a:endParaRPr lang="en-US" dirty="0"/>
          </a:p>
        </p:txBody>
      </p:sp>
      <p:sp>
        <p:nvSpPr>
          <p:cNvPr id="3" name="Footer Placeholder 4">
            <a:extLst>
              <a:ext uri="{FF2B5EF4-FFF2-40B4-BE49-F238E27FC236}">
                <a16:creationId xmlns:a16="http://schemas.microsoft.com/office/drawing/2014/main" id="{DB6F97F6-0DB3-4DC8-887E-1984B254C6E3}"/>
              </a:ext>
            </a:extLst>
          </p:cNvPr>
          <p:cNvSpPr>
            <a:spLocks noGrp="1"/>
          </p:cNvSpPr>
          <p:nvPr>
            <p:ph type="ftr" sz="quarter" idx="11"/>
          </p:nvPr>
        </p:nvSpPr>
        <p:spPr/>
        <p:txBody>
          <a:bodyPr/>
          <a:lstStyle>
            <a:lvl1pPr>
              <a:defRPr/>
            </a:lvl1pPr>
          </a:lstStyle>
          <a:p>
            <a:pPr>
              <a:defRPr/>
            </a:pPr>
            <a:r>
              <a:rPr lang="en-US"/>
              <a:t>Embedded System Design</a:t>
            </a:r>
          </a:p>
        </p:txBody>
      </p:sp>
      <p:sp>
        <p:nvSpPr>
          <p:cNvPr id="4" name="Slide Number Placeholder 5">
            <a:extLst>
              <a:ext uri="{FF2B5EF4-FFF2-40B4-BE49-F238E27FC236}">
                <a16:creationId xmlns:a16="http://schemas.microsoft.com/office/drawing/2014/main" id="{33E0DBD2-1401-4566-9091-3B3CA0F99B6B}"/>
              </a:ext>
            </a:extLst>
          </p:cNvPr>
          <p:cNvSpPr>
            <a:spLocks noGrp="1"/>
          </p:cNvSpPr>
          <p:nvPr>
            <p:ph type="sldNum" sz="quarter" idx="12"/>
          </p:nvPr>
        </p:nvSpPr>
        <p:spPr/>
        <p:txBody>
          <a:bodyPr/>
          <a:lstStyle>
            <a:lvl1pPr>
              <a:defRPr/>
            </a:lvl1pPr>
          </a:lstStyle>
          <a:p>
            <a:pPr>
              <a:defRPr/>
            </a:pPr>
            <a:fld id="{7771F147-75BD-4650-AF0E-C7398045F2C2}" type="slidenum">
              <a:rPr lang="en-US" altLang="en-US"/>
              <a:pPr>
                <a:defRPr/>
              </a:pPr>
              <a:t>‹#›</a:t>
            </a:fld>
            <a:endParaRPr lang="en-US" altLang="en-US"/>
          </a:p>
        </p:txBody>
      </p:sp>
    </p:spTree>
    <p:extLst>
      <p:ext uri="{BB962C8B-B14F-4D97-AF65-F5344CB8AC3E}">
        <p14:creationId xmlns:p14="http://schemas.microsoft.com/office/powerpoint/2010/main" val="171224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1DD6C9C-2D6D-4137-81BD-F3C6E595903D}"/>
              </a:ext>
            </a:extLst>
          </p:cNvPr>
          <p:cNvSpPr>
            <a:spLocks noGrp="1"/>
          </p:cNvSpPr>
          <p:nvPr>
            <p:ph type="dt" sz="half" idx="10"/>
          </p:nvPr>
        </p:nvSpPr>
        <p:spPr/>
        <p:txBody>
          <a:bodyPr/>
          <a:lstStyle>
            <a:lvl1pPr>
              <a:defRPr/>
            </a:lvl1pPr>
          </a:lstStyle>
          <a:p>
            <a:pPr>
              <a:defRPr/>
            </a:pPr>
            <a:fld id="{6651B464-B3D2-4234-8EC1-CF7E7E656F2C}" type="datetime3">
              <a:rPr lang="en-US"/>
              <a:pPr>
                <a:defRPr/>
              </a:pPr>
              <a:t>26 August 2020</a:t>
            </a:fld>
            <a:endParaRPr lang="en-US"/>
          </a:p>
        </p:txBody>
      </p:sp>
      <p:sp>
        <p:nvSpPr>
          <p:cNvPr id="6" name="Footer Placeholder 4">
            <a:extLst>
              <a:ext uri="{FF2B5EF4-FFF2-40B4-BE49-F238E27FC236}">
                <a16:creationId xmlns:a16="http://schemas.microsoft.com/office/drawing/2014/main" id="{573BA877-3741-42EE-B121-EB0A56F26D82}"/>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C78108BE-037B-452D-A629-146AD95F0F5F}"/>
              </a:ext>
            </a:extLst>
          </p:cNvPr>
          <p:cNvSpPr>
            <a:spLocks noGrp="1"/>
          </p:cNvSpPr>
          <p:nvPr>
            <p:ph type="sldNum" sz="quarter" idx="12"/>
          </p:nvPr>
        </p:nvSpPr>
        <p:spPr/>
        <p:txBody>
          <a:bodyPr/>
          <a:lstStyle>
            <a:lvl1pPr>
              <a:defRPr/>
            </a:lvl1pPr>
          </a:lstStyle>
          <a:p>
            <a:pPr>
              <a:defRPr/>
            </a:pPr>
            <a:fld id="{79B871EE-518A-4A2B-8647-BB32F0CC2A02}" type="slidenum">
              <a:rPr lang="en-US" altLang="en-US"/>
              <a:pPr>
                <a:defRPr/>
              </a:pPr>
              <a:t>‹#›</a:t>
            </a:fld>
            <a:endParaRPr lang="en-US" altLang="en-US"/>
          </a:p>
        </p:txBody>
      </p:sp>
    </p:spTree>
    <p:extLst>
      <p:ext uri="{BB962C8B-B14F-4D97-AF65-F5344CB8AC3E}">
        <p14:creationId xmlns:p14="http://schemas.microsoft.com/office/powerpoint/2010/main" val="3801302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856AD08-2E12-4980-8017-9BABB654AC62}"/>
              </a:ext>
            </a:extLst>
          </p:cNvPr>
          <p:cNvSpPr>
            <a:spLocks noGrp="1"/>
          </p:cNvSpPr>
          <p:nvPr>
            <p:ph type="dt" sz="half" idx="10"/>
          </p:nvPr>
        </p:nvSpPr>
        <p:spPr/>
        <p:txBody>
          <a:bodyPr/>
          <a:lstStyle>
            <a:lvl1pPr>
              <a:defRPr/>
            </a:lvl1pPr>
          </a:lstStyle>
          <a:p>
            <a:pPr>
              <a:defRPr/>
            </a:pPr>
            <a:fld id="{40684CFD-0B3C-48DF-87DB-0EC35789A9FD}" type="datetime3">
              <a:rPr lang="en-US"/>
              <a:pPr>
                <a:defRPr/>
              </a:pPr>
              <a:t>26 August 2020</a:t>
            </a:fld>
            <a:endParaRPr lang="en-US"/>
          </a:p>
        </p:txBody>
      </p:sp>
      <p:sp>
        <p:nvSpPr>
          <p:cNvPr id="6" name="Footer Placeholder 4">
            <a:extLst>
              <a:ext uri="{FF2B5EF4-FFF2-40B4-BE49-F238E27FC236}">
                <a16:creationId xmlns:a16="http://schemas.microsoft.com/office/drawing/2014/main" id="{36FEB946-9770-4063-8052-3BD5F0F06D2C}"/>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19B86747-053A-4FF5-9D3A-8DC25CC651C3}"/>
              </a:ext>
            </a:extLst>
          </p:cNvPr>
          <p:cNvSpPr>
            <a:spLocks noGrp="1"/>
          </p:cNvSpPr>
          <p:nvPr>
            <p:ph type="sldNum" sz="quarter" idx="12"/>
          </p:nvPr>
        </p:nvSpPr>
        <p:spPr/>
        <p:txBody>
          <a:bodyPr/>
          <a:lstStyle>
            <a:lvl1pPr>
              <a:defRPr/>
            </a:lvl1pPr>
          </a:lstStyle>
          <a:p>
            <a:pPr>
              <a:defRPr/>
            </a:pPr>
            <a:fld id="{A6454AB8-D42E-45D7-A078-32D7C3BFB1FB}" type="slidenum">
              <a:rPr lang="en-US" altLang="en-US"/>
              <a:pPr>
                <a:defRPr/>
              </a:pPr>
              <a:t>‹#›</a:t>
            </a:fld>
            <a:endParaRPr lang="en-US" altLang="en-US"/>
          </a:p>
        </p:txBody>
      </p:sp>
    </p:spTree>
    <p:extLst>
      <p:ext uri="{BB962C8B-B14F-4D97-AF65-F5344CB8AC3E}">
        <p14:creationId xmlns:p14="http://schemas.microsoft.com/office/powerpoint/2010/main" val="137667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8FF5A0E-D190-4980-AC5D-4FCED3AA7CC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63B0D4A8-D816-4144-9708-2EC5BAB86169}"/>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62577EEC-76AB-4F23-AAA0-2CDCBFB53AB5}"/>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FFFF00"/>
                </a:solidFill>
                <a:latin typeface="+mn-lt"/>
              </a:defRPr>
            </a:lvl1pPr>
          </a:lstStyle>
          <a:p>
            <a:pPr>
              <a:defRPr/>
            </a:pPr>
            <a:fld id="{1947DE54-B4CE-42F7-9215-CECDC999D3C3}" type="datetime3">
              <a:rPr lang="en-US"/>
              <a:pPr>
                <a:defRPr/>
              </a:pPr>
              <a:t>26 August 2020</a:t>
            </a:fld>
            <a:endParaRPr lang="en-US" dirty="0"/>
          </a:p>
        </p:txBody>
      </p:sp>
      <p:sp>
        <p:nvSpPr>
          <p:cNvPr id="5" name="Footer Placeholder 4">
            <a:extLst>
              <a:ext uri="{FF2B5EF4-FFF2-40B4-BE49-F238E27FC236}">
                <a16:creationId xmlns:a16="http://schemas.microsoft.com/office/drawing/2014/main" id="{C3A5745C-4E61-4421-AC61-21ADC3AF06E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FFFF00"/>
                </a:solidFill>
                <a:latin typeface="+mn-lt"/>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236C7E43-62EE-412B-888B-2DCD35D763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00"/>
                </a:solidFill>
                <a:latin typeface="Calibri" panose="020F0502020204030204" pitchFamily="34" charset="0"/>
              </a:defRPr>
            </a:lvl1pPr>
          </a:lstStyle>
          <a:p>
            <a:pPr>
              <a:defRPr/>
            </a:pPr>
            <a:fld id="{004FA52F-65C3-46F7-ABFA-43EE9D21FEF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465" r:id="rId1"/>
    <p:sldLayoutId id="2147485466" r:id="rId2"/>
    <p:sldLayoutId id="2147485467" r:id="rId3"/>
    <p:sldLayoutId id="2147485461" r:id="rId4"/>
    <p:sldLayoutId id="2147485462" r:id="rId5"/>
    <p:sldLayoutId id="2147485463" r:id="rId6"/>
    <p:sldLayoutId id="2147485464" r:id="rId7"/>
    <p:sldLayoutId id="2147485468" r:id="rId8"/>
    <p:sldLayoutId id="2147485469" r:id="rId9"/>
    <p:sldLayoutId id="2147485470" r:id="rId10"/>
    <p:sldLayoutId id="2147485471" r:id="rId11"/>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7">
            <a:extLst>
              <a:ext uri="{FF2B5EF4-FFF2-40B4-BE49-F238E27FC236}">
                <a16:creationId xmlns:a16="http://schemas.microsoft.com/office/drawing/2014/main" id="{68103AB2-C74A-45AB-84D8-846A04A35BFD}"/>
              </a:ext>
            </a:extLst>
          </p:cNvPr>
          <p:cNvSpPr>
            <a:spLocks noGrp="1"/>
          </p:cNvSpPr>
          <p:nvPr>
            <p:ph type="title"/>
          </p:nvPr>
        </p:nvSpPr>
        <p:spPr>
          <a:xfrm>
            <a:off x="457200" y="14288"/>
            <a:ext cx="8229600" cy="1143000"/>
          </a:xfrm>
        </p:spPr>
        <p:txBody>
          <a:bodyPr/>
          <a:lstStyle/>
          <a:p>
            <a:r>
              <a:rPr lang="en-US" altLang="en-US">
                <a:latin typeface="Times New Roman" panose="02020603050405020304" pitchFamily="18" charset="0"/>
                <a:cs typeface="Times New Roman" panose="02020603050405020304" pitchFamily="18" charset="0"/>
              </a:rPr>
              <a:t>Embedded System Design</a:t>
            </a:r>
          </a:p>
        </p:txBody>
      </p:sp>
      <p:sp>
        <p:nvSpPr>
          <p:cNvPr id="9" name="Content Placeholder 8">
            <a:extLst>
              <a:ext uri="{FF2B5EF4-FFF2-40B4-BE49-F238E27FC236}">
                <a16:creationId xmlns:a16="http://schemas.microsoft.com/office/drawing/2014/main" id="{43B2586C-6582-4752-A7C7-5F056F3B836B}"/>
              </a:ext>
            </a:extLst>
          </p:cNvPr>
          <p:cNvSpPr>
            <a:spLocks noGrp="1"/>
          </p:cNvSpPr>
          <p:nvPr>
            <p:ph idx="1"/>
          </p:nvPr>
        </p:nvSpPr>
        <p:spPr/>
        <p:txBody>
          <a:bodyPr/>
          <a:lstStyle/>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Unit II</a:t>
            </a:r>
            <a:br>
              <a:rPr lang="en-US" altLang="en-US" b="1" dirty="0">
                <a:solidFill>
                  <a:srgbClr val="0000FF"/>
                </a:solidFill>
                <a:latin typeface="Times New Roman" pitchFamily="18" charset="0"/>
                <a:cs typeface="Times New Roman" pitchFamily="18" charset="0"/>
              </a:rPr>
            </a:br>
            <a:endParaRPr lang="en-US" altLang="en-US" b="1" dirty="0">
              <a:solidFill>
                <a:srgbClr val="0000FF"/>
              </a:solidFill>
              <a:latin typeface="Times New Roman" pitchFamily="18" charset="0"/>
              <a:cs typeface="Times New Roman" pitchFamily="18" charset="0"/>
            </a:endParaRPr>
          </a:p>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Typical Embedded System</a:t>
            </a:r>
          </a:p>
          <a:p>
            <a:pPr algn="ctr" eaLnBrk="1" hangingPunct="1">
              <a:buFont typeface="Arial" charset="0"/>
              <a:buNone/>
              <a:defRPr/>
            </a:pPr>
            <a:endParaRPr lang="en-US" altLang="en-US" b="1" dirty="0">
              <a:solidFill>
                <a:srgbClr val="0000FF"/>
              </a:solidFill>
            </a:endParaRPr>
          </a:p>
          <a:p>
            <a:pPr algn="ctr" eaLnBrk="1" hangingPunct="1">
              <a:buFont typeface="Arial" charset="0"/>
              <a:buNone/>
              <a:defRPr/>
            </a:pPr>
            <a:endParaRPr lang="en-US" b="1" dirty="0">
              <a:solidFill>
                <a:srgbClr val="0000FF"/>
              </a:solidFill>
            </a:endParaRPr>
          </a:p>
          <a:p>
            <a:pPr algn="ctr" eaLnBrk="1" hangingPunct="1">
              <a:lnSpc>
                <a:spcPct val="80000"/>
              </a:lnSpc>
              <a:buFont typeface="Arial" charset="0"/>
              <a:buNone/>
              <a:defRPr/>
            </a:pPr>
            <a:r>
              <a:rPr lang="en-US" altLang="en-US" sz="2400" b="1" dirty="0">
                <a:latin typeface="Times New Roman" pitchFamily="18" charset="0"/>
                <a:cs typeface="Times New Roman" pitchFamily="18" charset="0"/>
              </a:rPr>
              <a:t>Mr. A. Chandra Shaker</a:t>
            </a:r>
          </a:p>
          <a:p>
            <a:pPr algn="ctr" eaLnBrk="1" hangingPunct="1">
              <a:lnSpc>
                <a:spcPct val="80000"/>
              </a:lnSpc>
              <a:buFont typeface="Arial" charset="0"/>
              <a:buNone/>
              <a:defRPr/>
            </a:pPr>
            <a:r>
              <a:rPr lang="en-US" altLang="en-US" sz="2400" b="1" dirty="0">
                <a:latin typeface="Times New Roman" pitchFamily="18" charset="0"/>
                <a:cs typeface="Times New Roman" pitchFamily="18" charset="0"/>
              </a:rPr>
              <a:t> Asst. Prof</a:t>
            </a:r>
          </a:p>
          <a:p>
            <a:pPr algn="ctr" eaLnBrk="1" hangingPunct="1">
              <a:buFont typeface="Arial" charset="0"/>
              <a:buNone/>
              <a:defRPr/>
            </a:pPr>
            <a:endParaRPr lang="en-US" dirty="0"/>
          </a:p>
        </p:txBody>
      </p:sp>
      <p:sp>
        <p:nvSpPr>
          <p:cNvPr id="10244" name="Date Placeholder 3">
            <a:extLst>
              <a:ext uri="{FF2B5EF4-FFF2-40B4-BE49-F238E27FC236}">
                <a16:creationId xmlns:a16="http://schemas.microsoft.com/office/drawing/2014/main" id="{96B966CB-0EF0-4AB3-B407-939E52158F0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1D10843C-8A6F-4579-9825-BCF8BFFE0FDD}"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26 August 2020</a:t>
            </a:fld>
            <a:endParaRPr lang="en-US" altLang="en-US" sz="1600">
              <a:solidFill>
                <a:srgbClr val="FFC000"/>
              </a:solidFill>
              <a:latin typeface="Times New Roman" panose="02020603050405020304" pitchFamily="18" charset="0"/>
            </a:endParaRPr>
          </a:p>
        </p:txBody>
      </p:sp>
      <p:sp>
        <p:nvSpPr>
          <p:cNvPr id="10245" name="Footer Placeholder 4">
            <a:extLst>
              <a:ext uri="{FF2B5EF4-FFF2-40B4-BE49-F238E27FC236}">
                <a16:creationId xmlns:a16="http://schemas.microsoft.com/office/drawing/2014/main" id="{080A149D-7F6A-415F-98DF-FFBD69FED56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0246" name="Slide Number Placeholder 5">
            <a:extLst>
              <a:ext uri="{FF2B5EF4-FFF2-40B4-BE49-F238E27FC236}">
                <a16:creationId xmlns:a16="http://schemas.microsoft.com/office/drawing/2014/main" id="{FA99D156-8720-49D8-8983-7CC971555E6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1A4A760-9AE2-4693-BD1E-3EBF73184FEB}" type="slidenum">
              <a:rPr lang="en-US" altLang="en-US" sz="1400" smtClean="0">
                <a:solidFill>
                  <a:srgbClr val="FFC000"/>
                </a:solidFill>
                <a:latin typeface="Arial" panose="020B0604020202020204" pitchFamily="34" charset="0"/>
              </a:rPr>
              <a:pPr>
                <a:spcBef>
                  <a:spcPct val="0"/>
                </a:spcBef>
                <a:buFontTx/>
                <a:buNone/>
              </a:pPr>
              <a:t>1</a:t>
            </a:fld>
            <a:endParaRPr lang="en-US" altLang="en-US" sz="1400">
              <a:solidFill>
                <a:srgbClr val="FFC000"/>
              </a:solidFill>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AC6EC1F6-97B2-48C0-9C88-DD60935100BC}"/>
              </a:ext>
            </a:extLst>
          </p:cNvPr>
          <p:cNvSpPr>
            <a:spLocks noGrp="1"/>
          </p:cNvSpPr>
          <p:nvPr>
            <p:ph type="title"/>
          </p:nvPr>
        </p:nvSpPr>
        <p:spPr>
          <a:xfrm>
            <a:off x="457200" y="14288"/>
            <a:ext cx="8229600" cy="1143000"/>
          </a:xfrm>
        </p:spPr>
        <p:txBody>
          <a:bodyPr/>
          <a:lstStyle/>
          <a:p>
            <a:pPr eaLnBrk="1" hangingPunct="1"/>
            <a:r>
              <a:rPr lang="en-US" altLang="en-US" sz="3200">
                <a:latin typeface="Times New Roman" panose="02020603050405020304" pitchFamily="18" charset="0"/>
                <a:cs typeface="Times New Roman" panose="02020603050405020304" pitchFamily="18" charset="0"/>
              </a:rPr>
              <a:t>Typical Embedded System</a:t>
            </a:r>
          </a:p>
        </p:txBody>
      </p:sp>
      <p:sp>
        <p:nvSpPr>
          <p:cNvPr id="3" name="Content Placeholder 2">
            <a:extLst>
              <a:ext uri="{FF2B5EF4-FFF2-40B4-BE49-F238E27FC236}">
                <a16:creationId xmlns:a16="http://schemas.microsoft.com/office/drawing/2014/main" id="{99802381-4D93-4B37-9DCB-E03913CA9082}"/>
              </a:ext>
            </a:extLst>
          </p:cNvPr>
          <p:cNvSpPr>
            <a:spLocks noGrp="1"/>
          </p:cNvSpPr>
          <p:nvPr>
            <p:ph idx="1"/>
          </p:nvPr>
        </p:nvSpPr>
        <p:spPr/>
        <p:txBody>
          <a:bodyPr/>
          <a:lstStyle/>
          <a:p>
            <a:pPr>
              <a:buFont typeface="Arial" charset="0"/>
              <a:buNone/>
              <a:defRPr/>
            </a:pPr>
            <a:r>
              <a:rPr lang="en-US" sz="2800" b="1" dirty="0">
                <a:solidFill>
                  <a:srgbClr val="0000FF"/>
                </a:solidFill>
                <a:latin typeface="Times New Roman" pitchFamily="18" charset="0"/>
                <a:cs typeface="Times New Roman" pitchFamily="18" charset="0"/>
              </a:rPr>
              <a:t>Unit II</a:t>
            </a:r>
          </a:p>
          <a:p>
            <a:pPr>
              <a:buFont typeface="Arial" panose="020B0604020202020204" pitchFamily="34" charset="0"/>
              <a:buChar char="•"/>
              <a:defRPr/>
            </a:pPr>
            <a:endParaRPr lang="en-US" sz="2400" dirty="0">
              <a:latin typeface="Times New Roman" pitchFamily="18" charset="0"/>
              <a:cs typeface="Times New Roman" pitchFamily="18" charset="0"/>
            </a:endParaRPr>
          </a:p>
          <a:p>
            <a:pPr>
              <a:buFont typeface="Arial" panose="020B0604020202020204" pitchFamily="34" charset="0"/>
              <a:buChar char="•"/>
              <a:defRPr/>
            </a:pPr>
            <a:r>
              <a:rPr lang="en-US" sz="2400" dirty="0">
                <a:latin typeface="Times New Roman" pitchFamily="18" charset="0"/>
                <a:cs typeface="Times New Roman" pitchFamily="18" charset="0"/>
              </a:rPr>
              <a:t>Core of  Embedded System</a:t>
            </a:r>
          </a:p>
          <a:p>
            <a:pPr>
              <a:buFont typeface="Arial" panose="020B0604020202020204" pitchFamily="34" charset="0"/>
              <a:buChar char="•"/>
              <a:defRPr/>
            </a:pPr>
            <a:endParaRPr lang="en-US" sz="2400" dirty="0">
              <a:latin typeface="Times New Roman" pitchFamily="18" charset="0"/>
              <a:cs typeface="Times New Roman" pitchFamily="18" charset="0"/>
            </a:endParaRPr>
          </a:p>
          <a:p>
            <a:pPr>
              <a:buFont typeface="Arial" panose="020B0604020202020204" pitchFamily="34" charset="0"/>
              <a:buChar char="•"/>
              <a:defRPr/>
            </a:pPr>
            <a:r>
              <a:rPr lang="en-US" sz="2400" b="1" dirty="0">
                <a:solidFill>
                  <a:srgbClr val="0000FF"/>
                </a:solidFill>
                <a:latin typeface="Times New Roman" pitchFamily="18" charset="0"/>
                <a:cs typeface="Times New Roman" pitchFamily="18" charset="0"/>
              </a:rPr>
              <a:t>Memory</a:t>
            </a:r>
          </a:p>
          <a:p>
            <a:pPr lvl="1">
              <a:buFont typeface="Arial" panose="020B0604020202020204" pitchFamily="34" charset="0"/>
              <a:buChar char="•"/>
              <a:defRPr/>
            </a:pPr>
            <a:endParaRPr lang="en-US" sz="2000" dirty="0">
              <a:latin typeface="Times New Roman" pitchFamily="18" charset="0"/>
              <a:cs typeface="Times New Roman" pitchFamily="18" charset="0"/>
            </a:endParaRPr>
          </a:p>
          <a:p>
            <a:pPr>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Sensors and Actuators</a:t>
            </a:r>
          </a:p>
          <a:p>
            <a:pPr>
              <a:buFont typeface="Arial" panose="020B0604020202020204" pitchFamily="34" charset="0"/>
              <a:buChar char="•"/>
              <a:defRPr/>
            </a:pPr>
            <a:endParaRPr lang="en-US" sz="2400" dirty="0">
              <a:solidFill>
                <a:schemeClr val="tx1"/>
              </a:solidFill>
              <a:latin typeface="Times New Roman" pitchFamily="18" charset="0"/>
              <a:cs typeface="Times New Roman" pitchFamily="18" charset="0"/>
            </a:endParaRPr>
          </a:p>
          <a:p>
            <a:pPr>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Communication Interface</a:t>
            </a:r>
          </a:p>
          <a:p>
            <a:pPr>
              <a:buFont typeface="Arial" panose="020B0604020202020204" pitchFamily="34" charset="0"/>
              <a:buChar char="•"/>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rgbClr val="0000FF"/>
              </a:solidFill>
            </a:endParaRPr>
          </a:p>
          <a:p>
            <a:pPr>
              <a:buFont typeface="Arial" charset="0"/>
              <a:buNone/>
              <a:defRPr/>
            </a:pPr>
            <a:endParaRPr lang="en-US" sz="2400" dirty="0">
              <a:solidFill>
                <a:srgbClr val="0000FF"/>
              </a:solidFill>
            </a:endParaRPr>
          </a:p>
        </p:txBody>
      </p:sp>
      <p:sp>
        <p:nvSpPr>
          <p:cNvPr id="11268" name="Date Placeholder 3">
            <a:extLst>
              <a:ext uri="{FF2B5EF4-FFF2-40B4-BE49-F238E27FC236}">
                <a16:creationId xmlns:a16="http://schemas.microsoft.com/office/drawing/2014/main" id="{FDF385A6-3508-4E5A-984D-CD508D4B5BC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48FE6399-F042-4975-A444-F7187D33B072}"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26 August 2020</a:t>
            </a:fld>
            <a:endParaRPr lang="en-US" altLang="en-US" sz="1600">
              <a:solidFill>
                <a:srgbClr val="FFC000"/>
              </a:solidFill>
              <a:latin typeface="Times New Roman" panose="02020603050405020304" pitchFamily="18" charset="0"/>
            </a:endParaRPr>
          </a:p>
        </p:txBody>
      </p:sp>
      <p:sp>
        <p:nvSpPr>
          <p:cNvPr id="11269" name="Footer Placeholder 4">
            <a:extLst>
              <a:ext uri="{FF2B5EF4-FFF2-40B4-BE49-F238E27FC236}">
                <a16:creationId xmlns:a16="http://schemas.microsoft.com/office/drawing/2014/main" id="{B896CB4A-B4F2-4EB3-A22D-FB8AA4D06CED}"/>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1270" name="Slide Number Placeholder 5">
            <a:extLst>
              <a:ext uri="{FF2B5EF4-FFF2-40B4-BE49-F238E27FC236}">
                <a16:creationId xmlns:a16="http://schemas.microsoft.com/office/drawing/2014/main" id="{5366884D-E772-416F-8AAF-080E5FE55FC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34CD1F0-4822-4F37-B5F4-2090C45C7020}"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2</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82E3A06D-B641-4256-9587-B0416E48CF7B}"/>
              </a:ext>
            </a:extLst>
          </p:cNvPr>
          <p:cNvSpPr>
            <a:spLocks noGrp="1"/>
          </p:cNvSpPr>
          <p:nvPr>
            <p:ph type="title"/>
          </p:nvPr>
        </p:nvSpPr>
        <p:spPr>
          <a:xfrm>
            <a:off x="457200" y="14288"/>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B077E1B-0EAB-4821-B943-8AB2A6894B40}"/>
              </a:ext>
            </a:extLst>
          </p:cNvPr>
          <p:cNvSpPr>
            <a:spLocks noGrp="1"/>
          </p:cNvSpPr>
          <p:nvPr>
            <p:ph idx="1"/>
          </p:nvPr>
        </p:nvSpPr>
        <p:spPr>
          <a:xfrm>
            <a:off x="0" y="1295400"/>
            <a:ext cx="9144000" cy="609600"/>
          </a:xfrm>
        </p:spPr>
        <p:txBody>
          <a:bodyPr/>
          <a:lstStyle/>
          <a:p>
            <a:pPr marL="0" lvl="3" indent="0" algn="ctr" eaLnBrk="1" hangingPunct="1">
              <a:buFont typeface="Arial" charset="0"/>
              <a:buNone/>
              <a:defRPr/>
            </a:pPr>
            <a:r>
              <a:rPr lang="it-IT" sz="2800" b="1" kern="0" dirty="0">
                <a:solidFill>
                  <a:srgbClr val="0000FF"/>
                </a:solidFill>
                <a:latin typeface="Times New Roman"/>
              </a:rPr>
              <a:t>Memory According to the Type of Interface</a:t>
            </a: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38916" name="Date Placeholder 3">
            <a:extLst>
              <a:ext uri="{FF2B5EF4-FFF2-40B4-BE49-F238E27FC236}">
                <a16:creationId xmlns:a16="http://schemas.microsoft.com/office/drawing/2014/main" id="{238DE5B0-8178-4DCD-BC52-326AEDE277E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E908C3CD-F11F-455D-BE5F-2A7895AF27B7}"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26 August 2020</a:t>
            </a:fld>
            <a:endParaRPr lang="en-US" altLang="en-US" sz="1600">
              <a:solidFill>
                <a:srgbClr val="FFC000"/>
              </a:solidFill>
              <a:latin typeface="Times New Roman" panose="02020603050405020304" pitchFamily="18" charset="0"/>
            </a:endParaRPr>
          </a:p>
        </p:txBody>
      </p:sp>
      <p:sp>
        <p:nvSpPr>
          <p:cNvPr id="38917" name="Footer Placeholder 4">
            <a:extLst>
              <a:ext uri="{FF2B5EF4-FFF2-40B4-BE49-F238E27FC236}">
                <a16:creationId xmlns:a16="http://schemas.microsoft.com/office/drawing/2014/main" id="{E4D6F478-50E9-48B1-BB0E-F3E2CFC14426}"/>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38918" name="Slide Number Placeholder 5">
            <a:extLst>
              <a:ext uri="{FF2B5EF4-FFF2-40B4-BE49-F238E27FC236}">
                <a16:creationId xmlns:a16="http://schemas.microsoft.com/office/drawing/2014/main" id="{B511406A-93D0-4E53-AADB-51C30164ADC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2F6B0EF-20E7-478E-BD40-CC918A3AF86F}" type="slidenum">
              <a:rPr lang="en-US" altLang="en-US" sz="1400" smtClean="0">
                <a:solidFill>
                  <a:srgbClr val="FFC000"/>
                </a:solidFill>
                <a:latin typeface="Arial" panose="020B0604020202020204" pitchFamily="34" charset="0"/>
              </a:rPr>
              <a:pPr>
                <a:spcBef>
                  <a:spcPct val="0"/>
                </a:spcBef>
                <a:buFontTx/>
                <a:buNone/>
              </a:pPr>
              <a:t>3</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BFD3F8CD-575C-4637-B93E-89283B986A54}"/>
              </a:ext>
            </a:extLst>
          </p:cNvPr>
          <p:cNvSpPr txBox="1">
            <a:spLocks/>
          </p:cNvSpPr>
          <p:nvPr/>
        </p:nvSpPr>
        <p:spPr bwMode="auto">
          <a:xfrm>
            <a:off x="304800" y="1828800"/>
            <a:ext cx="8534400" cy="3657600"/>
          </a:xfrm>
          <a:prstGeom prst="rect">
            <a:avLst/>
          </a:prstGeom>
          <a:noFill/>
          <a:ln w="9525">
            <a:noFill/>
            <a:miter lim="800000"/>
            <a:headEnd/>
            <a:tailEnd/>
          </a:ln>
        </p:spPr>
        <p:txBody>
          <a:bodyPr/>
          <a:lstStyle/>
          <a:p>
            <a:pPr marL="342900" indent="-342900" algn="just">
              <a:spcBef>
                <a:spcPts val="0"/>
              </a:spcBef>
              <a:buFont typeface="Wingdings" panose="05000000000000000000" pitchFamily="2" charset="2"/>
              <a:buChar char="ü"/>
              <a:defRPr/>
            </a:pPr>
            <a:r>
              <a:rPr lang="en-IN" sz="2000" kern="0" dirty="0">
                <a:solidFill>
                  <a:srgbClr val="000000"/>
                </a:solidFill>
                <a:latin typeface="Times New Roman"/>
              </a:rPr>
              <a:t>The interface (connection) of memory with the processor/controller can be of various types:</a:t>
            </a:r>
          </a:p>
          <a:p>
            <a:pPr marL="800100" lvl="1" indent="-342900" algn="just">
              <a:spcBef>
                <a:spcPts val="0"/>
              </a:spcBef>
              <a:buFont typeface="Wingdings" panose="05000000000000000000" pitchFamily="2" charset="2"/>
              <a:buChar char="q"/>
              <a:defRPr/>
            </a:pPr>
            <a:r>
              <a:rPr lang="en-IN" kern="0" dirty="0">
                <a:solidFill>
                  <a:srgbClr val="000000"/>
                </a:solidFill>
                <a:latin typeface="Times New Roman"/>
              </a:rPr>
              <a:t>Parallel interface (parallel data lines (D0-D7) of 8-bit processor/controller will be connected to D0-D7 of the memory)</a:t>
            </a:r>
          </a:p>
          <a:p>
            <a:pPr marL="800100" lvl="1" indent="-342900" algn="just">
              <a:spcBef>
                <a:spcPts val="0"/>
              </a:spcBef>
              <a:buFont typeface="Wingdings" panose="05000000000000000000" pitchFamily="2" charset="2"/>
              <a:buChar char="q"/>
              <a:defRPr/>
            </a:pPr>
            <a:r>
              <a:rPr lang="en-IN" kern="0" dirty="0">
                <a:solidFill>
                  <a:srgbClr val="000000"/>
                </a:solidFill>
                <a:latin typeface="Times New Roman"/>
              </a:rPr>
              <a:t>Serial interface (I2C - 2 line interface, SPI - 2+n line interface where n stands for total number of SPI bus devices in the system)</a:t>
            </a:r>
          </a:p>
          <a:p>
            <a:pPr marL="800100" lvl="1" indent="-342900" algn="just">
              <a:spcBef>
                <a:spcPts val="0"/>
              </a:spcBef>
              <a:buFont typeface="Wingdings" panose="05000000000000000000" pitchFamily="2" charset="2"/>
              <a:buChar char="q"/>
              <a:defRPr/>
            </a:pPr>
            <a:endParaRPr lang="en-IN" kern="0" dirty="0">
              <a:solidFill>
                <a:srgbClr val="000000"/>
              </a:solidFill>
              <a:latin typeface="Times New Roman"/>
            </a:endParaRPr>
          </a:p>
          <a:p>
            <a:pPr marL="342900" indent="-342900" algn="just">
              <a:spcBef>
                <a:spcPts val="0"/>
              </a:spcBef>
              <a:buFont typeface="Wingdings" panose="05000000000000000000" pitchFamily="2" charset="2"/>
              <a:buChar char="ü"/>
              <a:defRPr/>
            </a:pPr>
            <a:r>
              <a:rPr lang="en-IN" sz="2000" kern="0" dirty="0">
                <a:solidFill>
                  <a:srgbClr val="000000"/>
                </a:solidFill>
                <a:latin typeface="Times New Roman"/>
              </a:rPr>
              <a:t>Serial interface is commonly used for data storage memory like EEPROM.</a:t>
            </a:r>
          </a:p>
          <a:p>
            <a:pPr marL="342900" indent="-342900" algn="just">
              <a:spcBef>
                <a:spcPts val="0"/>
              </a:spcBef>
              <a:buFont typeface="Wingdings" panose="05000000000000000000" pitchFamily="2" charset="2"/>
              <a:buChar char="ü"/>
              <a:defRPr/>
            </a:pPr>
            <a:endParaRPr lang="en-IN" sz="2000" kern="0" dirty="0">
              <a:solidFill>
                <a:srgbClr val="000000"/>
              </a:solidFill>
              <a:latin typeface="Times New Roman"/>
            </a:endParaRPr>
          </a:p>
          <a:p>
            <a:pPr marL="342900" indent="-342900" algn="just">
              <a:spcBef>
                <a:spcPts val="0"/>
              </a:spcBef>
              <a:buFont typeface="Wingdings" panose="05000000000000000000" pitchFamily="2" charset="2"/>
              <a:buChar char="ü"/>
              <a:defRPr/>
            </a:pPr>
            <a:r>
              <a:rPr lang="en-IN" sz="2000" kern="0" dirty="0">
                <a:solidFill>
                  <a:srgbClr val="000000"/>
                </a:solidFill>
                <a:latin typeface="Times New Roman"/>
              </a:rPr>
              <a:t>Memory density of a serial interface memory is usually expressed in terms of kilobits, whereas that of parallel interface memory is expressed in terms of kilobytes.</a:t>
            </a:r>
          </a:p>
          <a:p>
            <a:pPr marL="342900" indent="-342900" algn="just">
              <a:spcBef>
                <a:spcPts val="0"/>
              </a:spcBef>
              <a:buFont typeface="Wingdings" panose="05000000000000000000" pitchFamily="2" charset="2"/>
              <a:buChar char="ü"/>
              <a:defRPr/>
            </a:pPr>
            <a:endParaRPr lang="en-IN" sz="2000" kern="0" dirty="0">
              <a:solidFill>
                <a:srgbClr val="000000"/>
              </a:solidFill>
              <a:latin typeface="Times New Roman"/>
            </a:endParaRPr>
          </a:p>
          <a:p>
            <a:pPr marL="342900" indent="-342900" algn="just">
              <a:spcBef>
                <a:spcPts val="0"/>
              </a:spcBef>
              <a:buFont typeface="Wingdings" panose="05000000000000000000" pitchFamily="2" charset="2"/>
              <a:buChar char="ü"/>
              <a:defRPr/>
            </a:pPr>
            <a:r>
              <a:rPr lang="en-IN" sz="2000" kern="0" dirty="0">
                <a:solidFill>
                  <a:srgbClr val="000000"/>
                </a:solidFill>
                <a:latin typeface="Times New Roman"/>
              </a:rPr>
              <a:t>Atmel’s AT24C512 is an example for serial memory with capacity 512 kilobits and 2-wire interface.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87C57361-A913-4AF2-84B9-B4CA8C734C3C}"/>
              </a:ext>
            </a:extLst>
          </p:cNvPr>
          <p:cNvSpPr>
            <a:spLocks noGrp="1"/>
          </p:cNvSpPr>
          <p:nvPr>
            <p:ph type="title"/>
          </p:nvPr>
        </p:nvSpPr>
        <p:spPr>
          <a:xfrm>
            <a:off x="457200" y="14288"/>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AD95486-0E5C-44B5-B806-FAE6F0DCAF5E}"/>
              </a:ext>
            </a:extLst>
          </p:cNvPr>
          <p:cNvSpPr>
            <a:spLocks noGrp="1"/>
          </p:cNvSpPr>
          <p:nvPr>
            <p:ph idx="1"/>
          </p:nvPr>
        </p:nvSpPr>
        <p:spPr>
          <a:xfrm>
            <a:off x="0" y="1447800"/>
            <a:ext cx="9144000" cy="609600"/>
          </a:xfrm>
        </p:spPr>
        <p:txBody>
          <a:bodyPr/>
          <a:lstStyle/>
          <a:p>
            <a:pPr marL="0" lvl="3" indent="0" algn="ctr" eaLnBrk="1" hangingPunct="1">
              <a:buFont typeface="Arial" charset="0"/>
              <a:buNone/>
              <a:defRPr/>
            </a:pPr>
            <a:r>
              <a:rPr lang="it-IT" sz="2800" b="1" kern="0" dirty="0">
                <a:solidFill>
                  <a:srgbClr val="0000FF"/>
                </a:solidFill>
                <a:latin typeface="Times New Roman"/>
              </a:rPr>
              <a:t>Memory Shadowing</a:t>
            </a: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39940" name="Date Placeholder 3">
            <a:extLst>
              <a:ext uri="{FF2B5EF4-FFF2-40B4-BE49-F238E27FC236}">
                <a16:creationId xmlns:a16="http://schemas.microsoft.com/office/drawing/2014/main" id="{C90A9CC3-E3CB-4D4A-84B7-AB092A9505C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2BF5DADA-2B32-4219-9A9C-642F366C395B}"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26 August 2020</a:t>
            </a:fld>
            <a:endParaRPr lang="en-US" altLang="en-US" sz="1600">
              <a:solidFill>
                <a:srgbClr val="FFC000"/>
              </a:solidFill>
              <a:latin typeface="Times New Roman" panose="02020603050405020304" pitchFamily="18" charset="0"/>
            </a:endParaRPr>
          </a:p>
        </p:txBody>
      </p:sp>
      <p:sp>
        <p:nvSpPr>
          <p:cNvPr id="39941" name="Footer Placeholder 4">
            <a:extLst>
              <a:ext uri="{FF2B5EF4-FFF2-40B4-BE49-F238E27FC236}">
                <a16:creationId xmlns:a16="http://schemas.microsoft.com/office/drawing/2014/main" id="{315C7508-725C-4147-9473-C39BDF123740}"/>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39942" name="Slide Number Placeholder 5">
            <a:extLst>
              <a:ext uri="{FF2B5EF4-FFF2-40B4-BE49-F238E27FC236}">
                <a16:creationId xmlns:a16="http://schemas.microsoft.com/office/drawing/2014/main" id="{FC2E6A15-139D-41DD-A173-CC2B06C8FEF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BB17F97-B746-4F0C-AA5C-0DC368E492C0}" type="slidenum">
              <a:rPr lang="en-US" altLang="en-US" sz="1400" smtClean="0">
                <a:solidFill>
                  <a:srgbClr val="FFC000"/>
                </a:solidFill>
                <a:latin typeface="Arial" panose="020B0604020202020204" pitchFamily="34" charset="0"/>
              </a:rPr>
              <a:pPr>
                <a:spcBef>
                  <a:spcPct val="0"/>
                </a:spcBef>
                <a:buFontTx/>
                <a:buNone/>
              </a:pPr>
              <a:t>4</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4933A6C6-3CC0-4EAE-A787-C5B86FCC6E6C}"/>
              </a:ext>
            </a:extLst>
          </p:cNvPr>
          <p:cNvSpPr txBox="1">
            <a:spLocks/>
          </p:cNvSpPr>
          <p:nvPr/>
        </p:nvSpPr>
        <p:spPr bwMode="auto">
          <a:xfrm>
            <a:off x="304800" y="2133600"/>
            <a:ext cx="8534400" cy="3657600"/>
          </a:xfrm>
          <a:prstGeom prst="rect">
            <a:avLst/>
          </a:prstGeom>
          <a:noFill/>
          <a:ln w="9525">
            <a:noFill/>
            <a:miter lim="800000"/>
            <a:headEnd/>
            <a:tailEnd/>
          </a:ln>
        </p:spPr>
        <p:txBody>
          <a:bodyPr/>
          <a:lstStyle/>
          <a:p>
            <a:pPr marL="342900" indent="-342900" algn="just">
              <a:spcBef>
                <a:spcPts val="0"/>
              </a:spcBef>
              <a:buFont typeface="Wingdings" panose="05000000000000000000" pitchFamily="2" charset="2"/>
              <a:buChar char="ü"/>
              <a:defRPr/>
            </a:pPr>
            <a:r>
              <a:rPr lang="en-IN" sz="2000" kern="0" dirty="0">
                <a:solidFill>
                  <a:srgbClr val="000000"/>
                </a:solidFill>
                <a:latin typeface="Times New Roman"/>
              </a:rPr>
              <a:t>From timing parameters, it is known that RAM access is about three times faster than ROM access.</a:t>
            </a:r>
          </a:p>
          <a:p>
            <a:pPr marL="342900" indent="-342900" algn="just">
              <a:spcBef>
                <a:spcPts val="0"/>
              </a:spcBef>
              <a:buFont typeface="Wingdings" panose="05000000000000000000" pitchFamily="2" charset="2"/>
              <a:buChar char="ü"/>
              <a:defRPr/>
            </a:pPr>
            <a:endParaRPr lang="en-IN" sz="2000" kern="0" dirty="0">
              <a:solidFill>
                <a:srgbClr val="000000"/>
              </a:solidFill>
              <a:latin typeface="Times New Roman"/>
            </a:endParaRPr>
          </a:p>
          <a:p>
            <a:pPr marL="342900" indent="-342900" algn="just">
              <a:spcBef>
                <a:spcPts val="0"/>
              </a:spcBef>
              <a:buFont typeface="Wingdings" panose="05000000000000000000" pitchFamily="2" charset="2"/>
              <a:buChar char="ü"/>
              <a:defRPr/>
            </a:pPr>
            <a:r>
              <a:rPr lang="en-IN" sz="2000" kern="0" dirty="0">
                <a:solidFill>
                  <a:srgbClr val="000000"/>
                </a:solidFill>
                <a:latin typeface="Times New Roman"/>
              </a:rPr>
              <a:t>Shadowing of memory is a technique adopted to solve the execution speed problem in processor-based systems.</a:t>
            </a:r>
          </a:p>
          <a:p>
            <a:pPr marL="342900" indent="-342900" algn="just">
              <a:spcBef>
                <a:spcPts val="0"/>
              </a:spcBef>
              <a:buFont typeface="Wingdings" panose="05000000000000000000" pitchFamily="2" charset="2"/>
              <a:buChar char="ü"/>
              <a:defRPr/>
            </a:pPr>
            <a:endParaRPr lang="en-IN" sz="2000" kern="0" dirty="0">
              <a:solidFill>
                <a:srgbClr val="000000"/>
              </a:solidFill>
              <a:latin typeface="Times New Roman"/>
            </a:endParaRPr>
          </a:p>
          <a:p>
            <a:pPr marL="342900" indent="-342900" algn="just">
              <a:spcBef>
                <a:spcPts val="0"/>
              </a:spcBef>
              <a:buFont typeface="Wingdings" panose="05000000000000000000" pitchFamily="2" charset="2"/>
              <a:buChar char="ü"/>
              <a:defRPr/>
            </a:pPr>
            <a:r>
              <a:rPr lang="en-IN" sz="2000" kern="0" dirty="0">
                <a:solidFill>
                  <a:srgbClr val="000000"/>
                </a:solidFill>
                <a:latin typeface="Times New Roman"/>
              </a:rPr>
              <a:t>In personal computer systems, BIOS stores the hardware configuration information. Usually it is read and system is configured according to it during system boot up which is time consuming.</a:t>
            </a:r>
          </a:p>
          <a:p>
            <a:pPr marL="342900" indent="-342900" algn="just">
              <a:spcBef>
                <a:spcPts val="0"/>
              </a:spcBef>
              <a:buFont typeface="Wingdings" panose="05000000000000000000" pitchFamily="2" charset="2"/>
              <a:buChar char="ü"/>
              <a:defRPr/>
            </a:pPr>
            <a:endParaRPr lang="en-IN" sz="2000" kern="0" dirty="0">
              <a:solidFill>
                <a:srgbClr val="000000"/>
              </a:solidFill>
              <a:latin typeface="Times New Roman"/>
            </a:endParaRPr>
          </a:p>
          <a:p>
            <a:pPr marL="342900" indent="-342900" algn="just">
              <a:spcBef>
                <a:spcPts val="0"/>
              </a:spcBef>
              <a:buFont typeface="Wingdings" panose="05000000000000000000" pitchFamily="2" charset="2"/>
              <a:buChar char="ü"/>
              <a:defRPr/>
            </a:pPr>
            <a:r>
              <a:rPr lang="en-IN" sz="2000" kern="0" dirty="0">
                <a:solidFill>
                  <a:srgbClr val="000000"/>
                </a:solidFill>
                <a:latin typeface="Times New Roman"/>
              </a:rPr>
              <a:t>Manufacturers included a RAM behind the logical layer of BIOS at its same address as a shadow to the BIOS. So during the boot up BIOS is copied to the shadowed RAM and RAM is write protected, then BIOS reading is disabled.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B8CA48D7-9BE3-450E-93DD-13DE110DA33D}"/>
              </a:ext>
            </a:extLst>
          </p:cNvPr>
          <p:cNvSpPr>
            <a:spLocks noGrp="1"/>
          </p:cNvSpPr>
          <p:nvPr>
            <p:ph type="title"/>
          </p:nvPr>
        </p:nvSpPr>
        <p:spPr>
          <a:xfrm>
            <a:off x="457200" y="14288"/>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D7E46F4-77C3-4881-9007-B2BAD96796BE}"/>
              </a:ext>
            </a:extLst>
          </p:cNvPr>
          <p:cNvSpPr>
            <a:spLocks noGrp="1"/>
          </p:cNvSpPr>
          <p:nvPr>
            <p:ph idx="1"/>
          </p:nvPr>
        </p:nvSpPr>
        <p:spPr>
          <a:xfrm>
            <a:off x="0" y="1371600"/>
            <a:ext cx="9144000" cy="609600"/>
          </a:xfrm>
        </p:spPr>
        <p:txBody>
          <a:bodyPr/>
          <a:lstStyle/>
          <a:p>
            <a:pPr marL="0" lvl="3" indent="0" algn="ctr" eaLnBrk="1" hangingPunct="1">
              <a:buFont typeface="Arial" charset="0"/>
              <a:buNone/>
              <a:defRPr/>
            </a:pPr>
            <a:r>
              <a:rPr lang="it-IT" sz="2800" b="1" kern="0" dirty="0">
                <a:solidFill>
                  <a:srgbClr val="0000FF"/>
                </a:solidFill>
                <a:latin typeface="Times New Roman"/>
              </a:rPr>
              <a:t>Memory Selection for Embedded Systems</a:t>
            </a: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40964" name="Date Placeholder 3">
            <a:extLst>
              <a:ext uri="{FF2B5EF4-FFF2-40B4-BE49-F238E27FC236}">
                <a16:creationId xmlns:a16="http://schemas.microsoft.com/office/drawing/2014/main" id="{B94C68CC-B76E-4C7A-9043-60988A7D7A9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7D7A0B5-212E-451E-8287-96C8F9C8848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26 August 2020</a:t>
            </a:fld>
            <a:endParaRPr lang="en-US" altLang="en-US" sz="1600">
              <a:solidFill>
                <a:srgbClr val="FFC000"/>
              </a:solidFill>
              <a:latin typeface="Times New Roman" panose="02020603050405020304" pitchFamily="18" charset="0"/>
            </a:endParaRPr>
          </a:p>
        </p:txBody>
      </p:sp>
      <p:sp>
        <p:nvSpPr>
          <p:cNvPr id="40965" name="Footer Placeholder 4">
            <a:extLst>
              <a:ext uri="{FF2B5EF4-FFF2-40B4-BE49-F238E27FC236}">
                <a16:creationId xmlns:a16="http://schemas.microsoft.com/office/drawing/2014/main" id="{2D4EB968-E408-4DF5-A000-DB3DA49AC58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40966" name="Slide Number Placeholder 5">
            <a:extLst>
              <a:ext uri="{FF2B5EF4-FFF2-40B4-BE49-F238E27FC236}">
                <a16:creationId xmlns:a16="http://schemas.microsoft.com/office/drawing/2014/main" id="{49FBFEE6-15C9-465D-B460-CE629C64D80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B9032D0-6123-42BD-82E3-2B0A16A5622F}" type="slidenum">
              <a:rPr lang="en-US" altLang="en-US" sz="1400" smtClean="0">
                <a:solidFill>
                  <a:srgbClr val="FFC000"/>
                </a:solidFill>
                <a:latin typeface="Arial" panose="020B0604020202020204" pitchFamily="34" charset="0"/>
              </a:rPr>
              <a:pPr>
                <a:spcBef>
                  <a:spcPct val="0"/>
                </a:spcBef>
                <a:buFontTx/>
                <a:buNone/>
              </a:pPr>
              <a:t>5</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4CBC8519-29C8-4592-988E-666A8F4587AC}"/>
              </a:ext>
            </a:extLst>
          </p:cNvPr>
          <p:cNvSpPr txBox="1">
            <a:spLocks/>
          </p:cNvSpPr>
          <p:nvPr/>
        </p:nvSpPr>
        <p:spPr bwMode="auto">
          <a:xfrm>
            <a:off x="304800" y="1981200"/>
            <a:ext cx="8534400" cy="3657600"/>
          </a:xfrm>
          <a:prstGeom prst="rect">
            <a:avLst/>
          </a:prstGeom>
          <a:noFill/>
          <a:ln w="9525">
            <a:noFill/>
            <a:miter lim="800000"/>
            <a:headEnd/>
            <a:tailEnd/>
          </a:ln>
        </p:spPr>
        <p:txBody>
          <a:bodyPr/>
          <a:lstStyle/>
          <a:p>
            <a:pPr marL="342900" indent="-342900" algn="just">
              <a:spcBef>
                <a:spcPts val="0"/>
              </a:spcBef>
              <a:buFont typeface="Wingdings" panose="05000000000000000000" pitchFamily="2" charset="2"/>
              <a:buChar char="ü"/>
              <a:defRPr/>
            </a:pPr>
            <a:r>
              <a:rPr lang="en-IN" sz="2000" kern="0" dirty="0">
                <a:solidFill>
                  <a:srgbClr val="000000"/>
                </a:solidFill>
                <a:latin typeface="Times New Roman"/>
              </a:rPr>
              <a:t>The memory requirement for an embedded system in terms of RAM and ROM is solely dependent on the type of embedded system and the applications for which it is designed.</a:t>
            </a:r>
          </a:p>
          <a:p>
            <a:pPr marL="342900" indent="-342900" algn="just">
              <a:spcBef>
                <a:spcPts val="0"/>
              </a:spcBef>
              <a:buFont typeface="Wingdings" panose="05000000000000000000" pitchFamily="2" charset="2"/>
              <a:buChar char="ü"/>
              <a:defRPr/>
            </a:pPr>
            <a:endParaRPr lang="en-IN" sz="2000" kern="0" dirty="0">
              <a:solidFill>
                <a:srgbClr val="000000"/>
              </a:solidFill>
              <a:latin typeface="Times New Roman"/>
            </a:endParaRPr>
          </a:p>
          <a:p>
            <a:pPr marL="342900" indent="-342900" algn="just">
              <a:spcBef>
                <a:spcPts val="0"/>
              </a:spcBef>
              <a:buFont typeface="Wingdings" panose="05000000000000000000" pitchFamily="2" charset="2"/>
              <a:buChar char="ü"/>
              <a:defRPr/>
            </a:pPr>
            <a:r>
              <a:rPr lang="en-IN" sz="2000" kern="0" dirty="0">
                <a:solidFill>
                  <a:srgbClr val="000000"/>
                </a:solidFill>
                <a:latin typeface="Times New Roman"/>
              </a:rPr>
              <a:t>Lot of factors need to be considered when selecting the type and size of memory for embedded system.</a:t>
            </a:r>
          </a:p>
          <a:p>
            <a:pPr marL="342900" indent="-342900" algn="just">
              <a:spcBef>
                <a:spcPts val="0"/>
              </a:spcBef>
              <a:buFont typeface="Wingdings" panose="05000000000000000000" pitchFamily="2" charset="2"/>
              <a:buChar char="ü"/>
              <a:defRPr/>
            </a:pPr>
            <a:endParaRPr lang="en-IN" sz="2000" kern="0" dirty="0">
              <a:solidFill>
                <a:srgbClr val="000000"/>
              </a:solidFill>
              <a:latin typeface="Times New Roman"/>
            </a:endParaRPr>
          </a:p>
          <a:p>
            <a:pPr marL="342900" indent="-342900" algn="just">
              <a:spcBef>
                <a:spcPts val="0"/>
              </a:spcBef>
              <a:buFont typeface="Wingdings" panose="05000000000000000000" pitchFamily="2" charset="2"/>
              <a:buChar char="ü"/>
              <a:defRPr/>
            </a:pPr>
            <a:r>
              <a:rPr lang="en-IN" sz="2000" kern="0" dirty="0">
                <a:solidFill>
                  <a:srgbClr val="000000"/>
                </a:solidFill>
                <a:latin typeface="Times New Roman"/>
              </a:rPr>
              <a:t>As a rule of thumb, identify your system requirement and based on the type of processor (</a:t>
            </a:r>
            <a:r>
              <a:rPr lang="en-IN" sz="2000" kern="0" dirty="0" err="1">
                <a:solidFill>
                  <a:srgbClr val="000000"/>
                </a:solidFill>
                <a:latin typeface="Times New Roman"/>
              </a:rPr>
              <a:t>SoC</a:t>
            </a:r>
            <a:r>
              <a:rPr lang="en-IN" sz="2000" kern="0" dirty="0">
                <a:solidFill>
                  <a:srgbClr val="000000"/>
                </a:solidFill>
                <a:latin typeface="Times New Roman"/>
              </a:rPr>
              <a:t> or a microcontroller with on-chip memory) used for the design, take a decision on whether the on-chip memory is sufficient or external memory is required.</a:t>
            </a:r>
          </a:p>
          <a:p>
            <a:pPr marL="342900" indent="-342900" algn="just">
              <a:spcBef>
                <a:spcPts val="0"/>
              </a:spcBef>
              <a:buFont typeface="Wingdings" panose="05000000000000000000" pitchFamily="2" charset="2"/>
              <a:buChar char="ü"/>
              <a:defRPr/>
            </a:pPr>
            <a:endParaRPr lang="en-IN" sz="2000" kern="0" dirty="0">
              <a:solidFill>
                <a:srgbClr val="000000"/>
              </a:solidFill>
              <a:latin typeface="Times New Roman"/>
            </a:endParaRPr>
          </a:p>
          <a:p>
            <a:pPr marL="342900" indent="-342900" algn="just">
              <a:spcBef>
                <a:spcPts val="0"/>
              </a:spcBef>
              <a:buFont typeface="Wingdings" panose="05000000000000000000" pitchFamily="2" charset="2"/>
              <a:buChar char="ü"/>
              <a:defRPr/>
            </a:pPr>
            <a:r>
              <a:rPr lang="en-IN" sz="2000" kern="0" dirty="0">
                <a:solidFill>
                  <a:srgbClr val="000000"/>
                </a:solidFill>
                <a:latin typeface="Times New Roman"/>
              </a:rPr>
              <a:t>If the embedded design is based on an RTOS, the RTOS requires certain amount of RAM for its execution and ROM for storing the RTOS image.</a:t>
            </a:r>
          </a:p>
          <a:p>
            <a:pPr algn="just">
              <a:spcBef>
                <a:spcPts val="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E2613673-7B7C-4725-9B0B-4AB117616E99}"/>
              </a:ext>
            </a:extLst>
          </p:cNvPr>
          <p:cNvSpPr>
            <a:spLocks noGrp="1"/>
          </p:cNvSpPr>
          <p:nvPr>
            <p:ph type="title"/>
          </p:nvPr>
        </p:nvSpPr>
        <p:spPr>
          <a:xfrm>
            <a:off x="457200" y="14288"/>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8D86F54-62B8-435D-A4C1-6795473A17AF}"/>
              </a:ext>
            </a:extLst>
          </p:cNvPr>
          <p:cNvSpPr>
            <a:spLocks noGrp="1"/>
          </p:cNvSpPr>
          <p:nvPr>
            <p:ph idx="1"/>
          </p:nvPr>
        </p:nvSpPr>
        <p:spPr>
          <a:xfrm>
            <a:off x="0" y="1447800"/>
            <a:ext cx="9144000" cy="609600"/>
          </a:xfrm>
        </p:spPr>
        <p:txBody>
          <a:bodyPr/>
          <a:lstStyle/>
          <a:p>
            <a:pPr marL="0" lvl="3" indent="0" algn="ctr" eaLnBrk="1" hangingPunct="1">
              <a:buFont typeface="Arial" charset="0"/>
              <a:buNone/>
              <a:defRPr/>
            </a:pPr>
            <a:r>
              <a:rPr lang="it-IT" sz="2800" b="1" kern="0" dirty="0">
                <a:solidFill>
                  <a:srgbClr val="0000FF"/>
                </a:solidFill>
                <a:latin typeface="Times New Roman"/>
              </a:rPr>
              <a:t>Memory Selection for Embedded Systems</a:t>
            </a: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41988" name="Date Placeholder 3">
            <a:extLst>
              <a:ext uri="{FF2B5EF4-FFF2-40B4-BE49-F238E27FC236}">
                <a16:creationId xmlns:a16="http://schemas.microsoft.com/office/drawing/2014/main" id="{20C6B1C6-88FE-4CC5-A5A6-84F7E4D2F81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84C1B841-3BBC-467B-B867-FBC7F4224631}"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26 August 2020</a:t>
            </a:fld>
            <a:endParaRPr lang="en-US" altLang="en-US" sz="1600">
              <a:solidFill>
                <a:srgbClr val="FFC000"/>
              </a:solidFill>
              <a:latin typeface="Times New Roman" panose="02020603050405020304" pitchFamily="18" charset="0"/>
            </a:endParaRPr>
          </a:p>
        </p:txBody>
      </p:sp>
      <p:sp>
        <p:nvSpPr>
          <p:cNvPr id="41989" name="Footer Placeholder 4">
            <a:extLst>
              <a:ext uri="{FF2B5EF4-FFF2-40B4-BE49-F238E27FC236}">
                <a16:creationId xmlns:a16="http://schemas.microsoft.com/office/drawing/2014/main" id="{00FC58A5-2591-40AC-A630-A982E29EE771}"/>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41990" name="Slide Number Placeholder 5">
            <a:extLst>
              <a:ext uri="{FF2B5EF4-FFF2-40B4-BE49-F238E27FC236}">
                <a16:creationId xmlns:a16="http://schemas.microsoft.com/office/drawing/2014/main" id="{0B0AE43E-43D8-423C-B267-4426F02F38A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DF445E8-DCD5-444F-81BA-A211A032BD47}" type="slidenum">
              <a:rPr lang="en-US" altLang="en-US" sz="1400" smtClean="0">
                <a:solidFill>
                  <a:srgbClr val="FFC000"/>
                </a:solidFill>
                <a:latin typeface="Arial" panose="020B0604020202020204" pitchFamily="34" charset="0"/>
              </a:rPr>
              <a:pPr>
                <a:spcBef>
                  <a:spcPct val="0"/>
                </a:spcBef>
                <a:buFontTx/>
                <a:buNone/>
              </a:pPr>
              <a:t>6</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5C1C0BB5-4DD4-48A9-AA7D-716C046230DC}"/>
              </a:ext>
            </a:extLst>
          </p:cNvPr>
          <p:cNvSpPr txBox="1">
            <a:spLocks/>
          </p:cNvSpPr>
          <p:nvPr/>
        </p:nvSpPr>
        <p:spPr bwMode="auto">
          <a:xfrm>
            <a:off x="304800" y="1981200"/>
            <a:ext cx="8534400" cy="3657600"/>
          </a:xfrm>
          <a:prstGeom prst="rect">
            <a:avLst/>
          </a:prstGeom>
          <a:noFill/>
          <a:ln w="9525">
            <a:noFill/>
            <a:miter lim="800000"/>
            <a:headEnd/>
            <a:tailEnd/>
          </a:ln>
        </p:spPr>
        <p:txBody>
          <a:bodyPr/>
          <a:lstStyle/>
          <a:p>
            <a:pPr marL="342900" indent="-342900" algn="just">
              <a:spcBef>
                <a:spcPts val="0"/>
              </a:spcBef>
              <a:buFont typeface="Wingdings" panose="05000000000000000000" pitchFamily="2" charset="2"/>
              <a:buChar char="ü"/>
              <a:defRPr/>
            </a:pPr>
            <a:r>
              <a:rPr lang="en-IN" sz="2000" kern="0" dirty="0">
                <a:solidFill>
                  <a:srgbClr val="000000"/>
                </a:solidFill>
                <a:latin typeface="Times New Roman"/>
              </a:rPr>
              <a:t>There are two parameters for representing a memory:</a:t>
            </a:r>
          </a:p>
          <a:p>
            <a:pPr marL="800100" lvl="1" indent="-342900" algn="just">
              <a:spcBef>
                <a:spcPts val="0"/>
              </a:spcBef>
              <a:buFont typeface="Wingdings" pitchFamily="2" charset="2"/>
              <a:buChar char="q"/>
              <a:defRPr/>
            </a:pPr>
            <a:r>
              <a:rPr lang="en-IN" kern="0" dirty="0">
                <a:solidFill>
                  <a:srgbClr val="000000"/>
                </a:solidFill>
                <a:latin typeface="Times New Roman"/>
              </a:rPr>
              <a:t>Size of memory chip (Memory density expressed in terms of number of memory bytes per chip)</a:t>
            </a:r>
          </a:p>
          <a:p>
            <a:pPr marL="800100" lvl="1" indent="-342900" algn="just">
              <a:spcBef>
                <a:spcPts val="0"/>
              </a:spcBef>
              <a:buFont typeface="Wingdings" pitchFamily="2" charset="2"/>
              <a:buChar char="q"/>
              <a:defRPr/>
            </a:pPr>
            <a:r>
              <a:rPr lang="en-IN" kern="0" dirty="0">
                <a:solidFill>
                  <a:srgbClr val="000000"/>
                </a:solidFill>
                <a:latin typeface="Times New Roman"/>
              </a:rPr>
              <a:t>Word size of memory (Word size refers to the number of memory bits that can be read/write together at a time)</a:t>
            </a:r>
          </a:p>
          <a:p>
            <a:pPr marL="800100" lvl="1" indent="-342900" algn="just">
              <a:spcBef>
                <a:spcPts val="0"/>
              </a:spcBef>
              <a:defRPr/>
            </a:pPr>
            <a:endParaRPr lang="en-IN" sz="2000" kern="0" dirty="0">
              <a:solidFill>
                <a:srgbClr val="000000"/>
              </a:solidFill>
              <a:latin typeface="Times New Roman"/>
            </a:endParaRPr>
          </a:p>
          <a:p>
            <a:pPr marL="342900" indent="-342900" algn="just">
              <a:spcBef>
                <a:spcPts val="0"/>
              </a:spcBef>
              <a:buFont typeface="Wingdings" panose="05000000000000000000" pitchFamily="2" charset="2"/>
              <a:buChar char="ü"/>
              <a:defRPr/>
            </a:pPr>
            <a:r>
              <a:rPr lang="en-IN" sz="2000" kern="0" dirty="0">
                <a:solidFill>
                  <a:srgbClr val="000000"/>
                </a:solidFill>
                <a:latin typeface="Times New Roman"/>
              </a:rPr>
              <a:t>Memory chips come in standard sizes like 512 bytes, 1024 bytes (1 kilobyte), 2048 bytes (2 kilobytes), 4 Kb, 8Kb, 16 Kb, 32 Kb, 64 Kb, 128 Kb, 256 Kb, 512 Kb, 1024 Kb (1 megabytes), etc. While you select a memory size, always keep in mind the address range supported by your processor. </a:t>
            </a:r>
          </a:p>
          <a:p>
            <a:pPr marL="342900" indent="-342900" algn="just">
              <a:spcBef>
                <a:spcPts val="0"/>
              </a:spcBef>
              <a:buFont typeface="Wingdings" panose="05000000000000000000" pitchFamily="2" charset="2"/>
              <a:buChar char="ü"/>
              <a:defRPr/>
            </a:pPr>
            <a:endParaRPr lang="en-IN" sz="2000" kern="0" dirty="0">
              <a:solidFill>
                <a:srgbClr val="000000"/>
              </a:solidFill>
              <a:latin typeface="Times New Roman"/>
            </a:endParaRPr>
          </a:p>
          <a:p>
            <a:pPr marL="342900" indent="-342900" algn="just">
              <a:spcBef>
                <a:spcPts val="0"/>
              </a:spcBef>
              <a:buFont typeface="Wingdings" panose="05000000000000000000" pitchFamily="2" charset="2"/>
              <a:buChar char="ü"/>
              <a:defRPr/>
            </a:pPr>
            <a:r>
              <a:rPr lang="en-IN" sz="2000" kern="0" dirty="0">
                <a:solidFill>
                  <a:srgbClr val="000000"/>
                </a:solidFill>
                <a:latin typeface="Times New Roman"/>
              </a:rPr>
              <a:t>Word sizes supported by memory chips are 4, 8, 12, 16, 24, 32, etc. Ensure that the word size supported by the memory chip matches with the data bus width of the processor/controller.</a:t>
            </a:r>
          </a:p>
          <a:p>
            <a:pPr marL="342900" indent="-342900" algn="just">
              <a:spcBef>
                <a:spcPts val="0"/>
              </a:spcBef>
              <a:buFont typeface="Wingdings" panose="05000000000000000000" pitchFamily="2" charset="2"/>
              <a:buChar char="ü"/>
              <a:defRPr/>
            </a:pPr>
            <a:endParaRPr lang="en-IN" sz="2000" kern="0" dirty="0">
              <a:solidFill>
                <a:srgbClr val="000000"/>
              </a:solidFill>
              <a:latin typeface="Times New Roman"/>
            </a:endParaRPr>
          </a:p>
          <a:p>
            <a:pPr algn="just">
              <a:spcBef>
                <a:spcPts val="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p:txBody>
      </p:sp>
    </p:spTree>
  </p:cSld>
  <p:clrMapOvr>
    <a:masterClrMapping/>
  </p:clrMapOvr>
</p:sld>
</file>

<file path=ppt/theme/theme1.xml><?xml version="1.0" encoding="utf-8"?>
<a:theme xmlns:a="http://schemas.openxmlformats.org/drawingml/2006/main" name="chapter 3.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ch-4 presentation1</Template>
  <TotalTime>6559</TotalTime>
  <Words>631</Words>
  <Application>Microsoft Office PowerPoint</Application>
  <PresentationFormat>On-screen Show (4:3)</PresentationFormat>
  <Paragraphs>105</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Times New Roman</vt:lpstr>
      <vt:lpstr>Wingdings</vt:lpstr>
      <vt:lpstr>chapter 3.6</vt:lpstr>
      <vt:lpstr>Embedded System Design</vt:lpstr>
      <vt:lpstr>Typical Embedded System</vt:lpstr>
      <vt:lpstr>Typical Embedded System</vt:lpstr>
      <vt:lpstr>Typical Embedded System</vt:lpstr>
      <vt:lpstr>Typical Embedded System</vt:lpstr>
      <vt:lpstr>Typical Embedded System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VLSI Design</dc:title>
  <dc:creator>Moorthy M.</dc:creator>
  <cp:lastModifiedBy>Chandra Shaker Arrabotu</cp:lastModifiedBy>
  <cp:revision>1286</cp:revision>
  <dcterms:created xsi:type="dcterms:W3CDTF">2009-10-31T05:17:17Z</dcterms:created>
  <dcterms:modified xsi:type="dcterms:W3CDTF">2020-08-25T18:57:50Z</dcterms:modified>
</cp:coreProperties>
</file>